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sldIdLst>
    <p:sldId id="256" r:id="rId2"/>
    <p:sldId id="282" r:id="rId3"/>
    <p:sldId id="272" r:id="rId4"/>
    <p:sldId id="273" r:id="rId5"/>
    <p:sldId id="281" r:id="rId6"/>
    <p:sldId id="274" r:id="rId7"/>
    <p:sldId id="275" r:id="rId8"/>
    <p:sldId id="276" r:id="rId9"/>
    <p:sldId id="27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298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74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962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5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5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1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1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6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63EFA5E-FA76-400D-B3DC-F0BA90E6D107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41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636086"/>
            <a:ext cx="8948057" cy="166769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SMARTEL </a:t>
            </a:r>
            <a:br>
              <a:rPr lang="en-US" sz="4000" dirty="0" smtClean="0"/>
            </a:br>
            <a:r>
              <a:rPr lang="en-US" sz="4000" dirty="0"/>
              <a:t>P</a:t>
            </a:r>
            <a:r>
              <a:rPr lang="en-US" sz="4000" dirty="0" smtClean="0"/>
              <a:t>resentation </a:t>
            </a:r>
            <a:r>
              <a:rPr lang="en-US" sz="4000" dirty="0" smtClean="0"/>
              <a:t>of </a:t>
            </a:r>
            <a:r>
              <a:rPr lang="en-US" sz="4000" dirty="0" smtClean="0"/>
              <a:t>e-learning system </a:t>
            </a:r>
            <a:br>
              <a:rPr lang="en-US" sz="4000" dirty="0" smtClean="0"/>
            </a:br>
            <a:r>
              <a:rPr lang="en-US" sz="4000" dirty="0" smtClean="0"/>
              <a:t>at UPM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00" y="4989705"/>
            <a:ext cx="8824456" cy="18482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Workshop on digital learning technologies and case studies</a:t>
            </a:r>
            <a:r>
              <a:rPr lang="en-US" dirty="0" smtClean="0"/>
              <a:t>		</a:t>
            </a:r>
            <a:endParaRPr lang="en-US" dirty="0" smtClean="0"/>
          </a:p>
          <a:p>
            <a:r>
              <a:rPr lang="en-US" dirty="0" smtClean="0"/>
              <a:t>27-28</a:t>
            </a:r>
            <a:r>
              <a:rPr lang="en-US" baseline="30000" dirty="0" smtClean="0"/>
              <a:t>th</a:t>
            </a:r>
            <a:r>
              <a:rPr lang="en-US" dirty="0" smtClean="0"/>
              <a:t> April 2021</a:t>
            </a:r>
          </a:p>
          <a:p>
            <a:pPr algn="r"/>
            <a:r>
              <a:rPr lang="en-US" dirty="0" smtClean="0"/>
              <a:t>Slobodan </a:t>
            </a:r>
            <a:r>
              <a:rPr lang="en-US" dirty="0" err="1" smtClean="0"/>
              <a:t>Bojanic</a:t>
            </a:r>
            <a:endParaRPr lang="en-US" dirty="0" smtClean="0"/>
          </a:p>
          <a:p>
            <a:pPr algn="r"/>
            <a:r>
              <a:rPr lang="en-US" dirty="0" smtClean="0"/>
              <a:t>Universidad </a:t>
            </a:r>
            <a:r>
              <a:rPr lang="es-ES" dirty="0" smtClean="0"/>
              <a:t>Politécnica</a:t>
            </a:r>
            <a:r>
              <a:rPr lang="en-US" dirty="0" smtClean="0"/>
              <a:t> de Madrid </a:t>
            </a:r>
            <a:r>
              <a:rPr lang="en-US" dirty="0" smtClean="0"/>
              <a:t>(</a:t>
            </a:r>
            <a:r>
              <a:rPr lang="en-US" dirty="0" smtClean="0"/>
              <a:t>UPM)</a:t>
            </a:r>
          </a:p>
          <a:p>
            <a:pPr algn="r"/>
            <a:r>
              <a:rPr lang="es-ES" dirty="0" err="1" smtClean="0"/>
              <a:t>Spain</a:t>
            </a:r>
            <a:endParaRPr lang="en-US" dirty="0"/>
          </a:p>
        </p:txBody>
      </p:sp>
      <p:pic>
        <p:nvPicPr>
          <p:cNvPr id="4" name="Picture 2" descr="C:\Documents and Settings\Bane Jaksic\My Documents\Downloads\eu_flag_co_funded_pos_[rgb]_l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80" y="502722"/>
            <a:ext cx="3629969" cy="103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26" y="502722"/>
            <a:ext cx="3572692" cy="1366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04" y="5310990"/>
            <a:ext cx="3288574" cy="15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976" y="3459091"/>
            <a:ext cx="9613861" cy="9466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/>
              <a:t>THANK YOU FOR YOUR ATTENTION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88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for working</a:t>
            </a:r>
            <a:r>
              <a:rPr lang="es-ES" dirty="0" smtClean="0"/>
              <a:t> online at UPM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711" y="2222287"/>
            <a:ext cx="3008705" cy="3636511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Administrative staff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81" y="2418230"/>
            <a:ext cx="774259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6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47" y="0"/>
            <a:ext cx="9103759" cy="1080938"/>
          </a:xfrm>
        </p:spPr>
        <p:txBody>
          <a:bodyPr/>
          <a:lstStyle/>
          <a:p>
            <a:r>
              <a:rPr lang="en-US" dirty="0" smtClean="0"/>
              <a:t>Courses for online </a:t>
            </a:r>
            <a:r>
              <a:rPr lang="en-US" dirty="0"/>
              <a:t>teaching </a:t>
            </a:r>
            <a:r>
              <a:rPr lang="en-US" dirty="0" smtClean="0"/>
              <a:t>at UPM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660051"/>
            <a:ext cx="437943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Online basic Moodle course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Basic Moodle use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Questionnaires for continuous evaluation on Moodle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Notes management on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Groups management on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Communication on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Colaborative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work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Student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evaluation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Gamification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Originality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check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of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academic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works</a:t>
            </a:r>
            <a:endParaRPr lang="es-E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76" y="2086778"/>
            <a:ext cx="7617010" cy="44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r>
              <a:rPr lang="en-US" dirty="0"/>
              <a:t>for online teaching at UPM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321495"/>
            <a:ext cx="1177645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Webinar about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Turnitin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(verification of originality) and Interpretation of originality informs.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Webinars about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Moodle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3.9,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basic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Moodle, tasks in Moodle, Questionnaires in Moodle, Fora in Moodle, Management of groups in Moodle,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Gamification guide for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Moodle, Storing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big files on Moodle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How to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create new course on Moodle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send message to students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configure an access key for the course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add a video from YouTube to our Moodle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add a post from Facebook to our Moodle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synchronize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Google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calendar with that of Moodle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Introductory guide for Institutional Platform for online teaching, for professors and for students.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Opening a questioners for one or more students.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Use of PDF editor for students.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 at UPM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075276"/>
            <a:ext cx="1177645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Guides and video tutorials for online evaluation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identification, visualization, orals exams, students’ queries data protection,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warnings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about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identification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of students on online evaluation tests, prohibition of recording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exams,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data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protection, honesty code</a:t>
            </a:r>
            <a:r>
              <a:rPr lang="es-E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</a:t>
            </a:r>
            <a:endParaRPr lang="es-ES" altLang="en-US" sz="18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Microsoft Teams guides and video tutorials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for online evaluation tests and their revisions of online evaluation tests,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attending students’ 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queries on online exams on private chat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oral tests and attending students queries oral exams</a:t>
            </a: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</a:t>
            </a:r>
            <a:endParaRPr lang="en-US" altLang="en-US" sz="18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photographing exams with Microsoft Lens.</a:t>
            </a:r>
            <a:endParaRPr lang="en-US" altLang="en-US" sz="18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Zoom guides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 online evaluation tests, identification of students online evaluation, oral exams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attending students’ queries during online evaluation tests,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visualization during online evaluation test.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Blackboard </a:t>
            </a:r>
            <a:r>
              <a:rPr lang="en-US" altLang="en-US" sz="22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Collaborate online exam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identification and visualization of students, oral exam, attending students’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queries,</a:t>
            </a:r>
            <a:endParaRPr lang="en-US" altLang="en-US" sz="18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user guides for online test and 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revisions.</a:t>
            </a:r>
            <a:endParaRPr lang="en-US" altLang="en-US" sz="18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9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ourses and resources </a:t>
            </a:r>
            <a:r>
              <a:rPr lang="en-US" dirty="0"/>
              <a:t>at </a:t>
            </a:r>
            <a:r>
              <a:rPr lang="en-US" dirty="0" smtClean="0"/>
              <a:t>UPM for </a:t>
            </a:r>
            <a:r>
              <a:rPr lang="en-US" dirty="0"/>
              <a:t>ICT </a:t>
            </a:r>
            <a:r>
              <a:rPr lang="en-US" dirty="0" smtClean="0"/>
              <a:t>in education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317692"/>
            <a:ext cx="45458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Blogs at UPM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Augmented reality in education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Digital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resources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information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management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in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education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Gamification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Alternative credentials (digital badges)</a:t>
            </a:r>
            <a:endParaRPr lang="en-U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Mooc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Social networks and digital communication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Social networks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in education</a:t>
            </a:r>
            <a:endParaRPr lang="en-U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Mobile learning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ICT and education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Microsoft </a:t>
            </a: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Office 365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applications (Stream</a:t>
            </a:r>
            <a:r>
              <a:rPr lang="en-U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 Whiteboard y Planner).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70" y="869669"/>
            <a:ext cx="6859633" cy="58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audio visual tools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198386"/>
            <a:ext cx="1177645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Good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practices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making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audio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from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home</a:t>
            </a:r>
            <a:endParaRPr lang="es-E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How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to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scan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documents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mobile</a:t>
            </a:r>
            <a:endParaRPr lang="es-E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Guide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programs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capturing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and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edition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How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to share a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mobile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tablet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Skype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Presentation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of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course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screeen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recording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OBS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Presentation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of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the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course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screeen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recording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Camtasia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(shareware)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How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to capture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easily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screen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of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my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computer</a:t>
            </a:r>
            <a:endParaRPr lang="es-E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Screencast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and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edition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of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video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mobile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devices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(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IOS)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Screencast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and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edition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of video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mobile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devices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(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Android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Capturing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desk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top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with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XBOX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Game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Bar 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of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Windows 10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Recording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 </a:t>
            </a:r>
            <a:r>
              <a:rPr lang="es-ES" altLang="en-US" sz="20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Powerpoint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presentation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by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video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Guide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using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else’s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audiovisual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resources</a:t>
            </a:r>
            <a:endParaRPr lang="es-E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</a:t>
            </a:r>
            <a:r>
              <a:rPr lang="es-ES" altLang="en-US" sz="20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tutorial 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and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guide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for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recording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proper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educational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videos</a:t>
            </a:r>
            <a:endParaRPr lang="es-ES" altLang="en-US" sz="2000" b="1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Three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proposals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how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to </a:t>
            </a:r>
            <a:r>
              <a:rPr lang="es-E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edit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as a profesional</a:t>
            </a:r>
            <a:endParaRPr lang="en-US" altLang="en-US" sz="18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Videoconferencing resources at UPM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352269"/>
            <a:ext cx="1177645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Video conferences using Microsoft Teams UPM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Norms about recording and use of virtual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clase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at UPM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How to give a lectures from home, material needed for a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profesional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conference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Comparison of videoconference systems at UPM and at the market.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Useful tools for videoconferencing in group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Moodle, how to realize virtual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lectura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 how to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realice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conference meetings external to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Modle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tutorials about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BlackBoard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Collaborate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Installation of Office 365 (Skype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Empresarial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, Teams, SharePoint etc.)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tutorials about Teams, Stream UPM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Skype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Empresarial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video tutorials, guide, how to share a mobile or Tablet on Skype,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Zoom user’s guide, video tutorials, good practices, schematic guide for Zoom meetings, how to assist Zoom meeting, how to plan Zoom sessions for </a:t>
            </a:r>
            <a:r>
              <a:rPr lang="en-US" altLang="en-US" sz="20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goverment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bodies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Hangout user´s guide.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laboratories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5344" y="2321495"/>
            <a:ext cx="389882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General user´s m</a:t>
            </a: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anual, inside virtual worlds.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Technical manual of platform for developers of virtual worlds.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introduction to virtual laboratories,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creation of avatar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access configuration to laboratories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access to virtual worlds,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management of avatar and of </a:t>
            </a:r>
            <a:r>
              <a:rPr lang="en-US" altLang="en-US" sz="1800" b="1" dirty="0" err="1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camara</a:t>
            </a:r>
            <a:r>
              <a:rPr lang="en-US" altLang="en-US" sz="18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Virtual Laboratories for shared use at UPM.</a:t>
            </a:r>
            <a:r>
              <a:rPr lang="es-ES" altLang="en-US" sz="20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endParaRPr lang="en-US" altLang="en-US" sz="2000" b="1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10" y="2321495"/>
            <a:ext cx="7618753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6105</TotalTime>
  <Words>806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Quotable</vt:lpstr>
      <vt:lpstr>SMARTEL  Presentation of e-learning system  at UPM</vt:lpstr>
      <vt:lpstr>Resources for working online at UPM</vt:lpstr>
      <vt:lpstr>Courses for online teaching at UPM</vt:lpstr>
      <vt:lpstr>Resources for online teaching at UPM</vt:lpstr>
      <vt:lpstr>Online evaluation at UPM</vt:lpstr>
      <vt:lpstr>Courses and resources at UPM for ICT in education</vt:lpstr>
      <vt:lpstr>Resources for audio visual tools</vt:lpstr>
      <vt:lpstr>Videoconferencing resources at UPM</vt:lpstr>
      <vt:lpstr>Virtual laboratories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SMARTEL  Project Activities</dc:title>
  <dc:creator>sinisa</dc:creator>
  <cp:lastModifiedBy>DELL</cp:lastModifiedBy>
  <cp:revision>117</cp:revision>
  <dcterms:created xsi:type="dcterms:W3CDTF">2021-02-06T09:21:09Z</dcterms:created>
  <dcterms:modified xsi:type="dcterms:W3CDTF">2021-08-29T17:02:47Z</dcterms:modified>
</cp:coreProperties>
</file>