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70" r:id="rId4"/>
    <p:sldId id="271" r:id="rId5"/>
    <p:sldId id="272" r:id="rId6"/>
    <p:sldId id="293" r:id="rId7"/>
    <p:sldId id="273" r:id="rId8"/>
    <p:sldId id="274" r:id="rId9"/>
    <p:sldId id="275" r:id="rId10"/>
    <p:sldId id="303" r:id="rId11"/>
    <p:sldId id="304" r:id="rId12"/>
    <p:sldId id="276" r:id="rId13"/>
    <p:sldId id="294" r:id="rId14"/>
    <p:sldId id="280" r:id="rId15"/>
    <p:sldId id="281" r:id="rId16"/>
    <p:sldId id="282" r:id="rId17"/>
    <p:sldId id="283" r:id="rId18"/>
    <p:sldId id="295" r:id="rId19"/>
    <p:sldId id="296" r:id="rId20"/>
    <p:sldId id="297" r:id="rId21"/>
    <p:sldId id="298" r:id="rId22"/>
    <p:sldId id="300" r:id="rId23"/>
    <p:sldId id="301" r:id="rId24"/>
    <p:sldId id="3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F7CB5-0CB9-48F1-B20E-ECB076A4488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2E9FDD21-5384-4C62-9E79-6ECA0538096C}">
      <dgm:prSet phldrT="[Text]" custT="1"/>
      <dgm:spPr/>
      <dgm:t>
        <a:bodyPr/>
        <a:lstStyle/>
        <a:p>
          <a:r>
            <a:rPr lang="en-US" sz="3000" b="1" dirty="0" smtClean="0"/>
            <a:t>SMARTEL</a:t>
          </a:r>
          <a:r>
            <a:rPr lang="sr-Latn-RS" sz="3000" b="1" dirty="0" smtClean="0"/>
            <a:t> PROJECT WEBSITE</a:t>
          </a:r>
          <a:endParaRPr lang="en-US" sz="3000" b="1" dirty="0"/>
        </a:p>
      </dgm:t>
    </dgm:pt>
    <dgm:pt modelId="{48480BFE-88CE-4BB4-815A-5AF1EA3CC144}" type="parTrans" cxnId="{768D04E2-C51C-4988-854B-0EB4A634D0A6}">
      <dgm:prSet/>
      <dgm:spPr/>
      <dgm:t>
        <a:bodyPr/>
        <a:lstStyle/>
        <a:p>
          <a:endParaRPr lang="en-US"/>
        </a:p>
      </dgm:t>
    </dgm:pt>
    <dgm:pt modelId="{47C73D87-C580-4427-BD3E-49792420B35F}" type="sibTrans" cxnId="{768D04E2-C51C-4988-854B-0EB4A634D0A6}">
      <dgm:prSet/>
      <dgm:spPr/>
      <dgm:t>
        <a:bodyPr/>
        <a:lstStyle/>
        <a:p>
          <a:endParaRPr lang="en-US"/>
        </a:p>
      </dgm:t>
    </dgm:pt>
    <dgm:pt modelId="{DAC7913D-569A-4ED4-8B98-53FD3382E4AC}">
      <dgm:prSet phldrT="[Text]" custT="1"/>
      <dgm:spPr/>
      <dgm:t>
        <a:bodyPr/>
        <a:lstStyle/>
        <a:p>
          <a:r>
            <a:rPr lang="sr-Latn-RS" sz="3000" b="1" dirty="0" smtClean="0"/>
            <a:t>PROJECT MANAGEMENT PLATFORM</a:t>
          </a:r>
          <a:endParaRPr lang="en-US" sz="3000" b="1" dirty="0"/>
        </a:p>
      </dgm:t>
    </dgm:pt>
    <dgm:pt modelId="{CB268BF2-284C-4DB9-8FF3-CFD71D9CBA46}" type="parTrans" cxnId="{657D9B57-582A-43AB-8844-F520DC41E87E}">
      <dgm:prSet/>
      <dgm:spPr/>
      <dgm:t>
        <a:bodyPr/>
        <a:lstStyle/>
        <a:p>
          <a:endParaRPr lang="en-US"/>
        </a:p>
      </dgm:t>
    </dgm:pt>
    <dgm:pt modelId="{2EDE853C-B6B8-42F9-9E7E-B9132F073B1A}" type="sibTrans" cxnId="{657D9B57-582A-43AB-8844-F520DC41E87E}">
      <dgm:prSet/>
      <dgm:spPr/>
      <dgm:t>
        <a:bodyPr/>
        <a:lstStyle/>
        <a:p>
          <a:endParaRPr lang="en-US"/>
        </a:p>
      </dgm:t>
    </dgm:pt>
    <dgm:pt modelId="{3E3D938A-05E4-4329-8AEE-12DC6AAFDD99}" type="pres">
      <dgm:prSet presAssocID="{93EF7CB5-0CB9-48F1-B20E-ECB076A44885}" presName="Name0" presStyleCnt="0">
        <dgm:presLayoutVars>
          <dgm:chMax val="7"/>
          <dgm:chPref val="7"/>
          <dgm:dir/>
        </dgm:presLayoutVars>
      </dgm:prSet>
      <dgm:spPr/>
      <dgm:t>
        <a:bodyPr/>
        <a:lstStyle/>
        <a:p>
          <a:endParaRPr lang="en-US"/>
        </a:p>
      </dgm:t>
    </dgm:pt>
    <dgm:pt modelId="{D34389D9-2351-493D-B7E0-E51EF5D30DF3}" type="pres">
      <dgm:prSet presAssocID="{93EF7CB5-0CB9-48F1-B20E-ECB076A44885}" presName="Name1" presStyleCnt="0"/>
      <dgm:spPr/>
    </dgm:pt>
    <dgm:pt modelId="{65EF30BA-9EC5-4F0A-8573-785E5D0EE1D2}" type="pres">
      <dgm:prSet presAssocID="{93EF7CB5-0CB9-48F1-B20E-ECB076A44885}" presName="cycle" presStyleCnt="0"/>
      <dgm:spPr/>
    </dgm:pt>
    <dgm:pt modelId="{8F5AE2CE-D64D-41EA-A99E-402A4E852751}" type="pres">
      <dgm:prSet presAssocID="{93EF7CB5-0CB9-48F1-B20E-ECB076A44885}" presName="srcNode" presStyleLbl="node1" presStyleIdx="0" presStyleCnt="2"/>
      <dgm:spPr/>
    </dgm:pt>
    <dgm:pt modelId="{3988833E-9DAC-4C5F-93AF-33CB15C3B689}" type="pres">
      <dgm:prSet presAssocID="{93EF7CB5-0CB9-48F1-B20E-ECB076A44885}" presName="conn" presStyleLbl="parChTrans1D2" presStyleIdx="0" presStyleCnt="1"/>
      <dgm:spPr/>
      <dgm:t>
        <a:bodyPr/>
        <a:lstStyle/>
        <a:p>
          <a:endParaRPr lang="en-US"/>
        </a:p>
      </dgm:t>
    </dgm:pt>
    <dgm:pt modelId="{757C25C9-71B3-49DB-AB6F-413E69A6D4C9}" type="pres">
      <dgm:prSet presAssocID="{93EF7CB5-0CB9-48F1-B20E-ECB076A44885}" presName="extraNode" presStyleLbl="node1" presStyleIdx="0" presStyleCnt="2"/>
      <dgm:spPr/>
    </dgm:pt>
    <dgm:pt modelId="{17B4A68C-219E-4D2C-8639-9596DC075E9F}" type="pres">
      <dgm:prSet presAssocID="{93EF7CB5-0CB9-48F1-B20E-ECB076A44885}" presName="dstNode" presStyleLbl="node1" presStyleIdx="0" presStyleCnt="2"/>
      <dgm:spPr/>
    </dgm:pt>
    <dgm:pt modelId="{7A2C4FB0-90CD-44AA-9C36-B1534DAF5D42}" type="pres">
      <dgm:prSet presAssocID="{2E9FDD21-5384-4C62-9E79-6ECA0538096C}" presName="text_1" presStyleLbl="node1" presStyleIdx="0" presStyleCnt="2">
        <dgm:presLayoutVars>
          <dgm:bulletEnabled val="1"/>
        </dgm:presLayoutVars>
      </dgm:prSet>
      <dgm:spPr>
        <a:prstGeom prst="roundRect">
          <a:avLst/>
        </a:prstGeom>
      </dgm:spPr>
      <dgm:t>
        <a:bodyPr/>
        <a:lstStyle/>
        <a:p>
          <a:endParaRPr lang="en-US"/>
        </a:p>
      </dgm:t>
    </dgm:pt>
    <dgm:pt modelId="{E5636ED0-81B6-422D-92B8-3620255E17B4}" type="pres">
      <dgm:prSet presAssocID="{2E9FDD21-5384-4C62-9E79-6ECA0538096C}" presName="accent_1" presStyleCnt="0"/>
      <dgm:spPr/>
    </dgm:pt>
    <dgm:pt modelId="{7EB10688-4C70-445A-91C5-2EE3F0B5D107}" type="pres">
      <dgm:prSet presAssocID="{2E9FDD21-5384-4C62-9E79-6ECA0538096C}"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n-US"/>
        </a:p>
      </dgm:t>
    </dgm:pt>
    <dgm:pt modelId="{81B215A0-83A5-44A1-8A12-4699CF884C68}" type="pres">
      <dgm:prSet presAssocID="{DAC7913D-569A-4ED4-8B98-53FD3382E4AC}" presName="text_2" presStyleLbl="node1" presStyleIdx="1" presStyleCnt="2">
        <dgm:presLayoutVars>
          <dgm:bulletEnabled val="1"/>
        </dgm:presLayoutVars>
      </dgm:prSet>
      <dgm:spPr>
        <a:prstGeom prst="roundRect">
          <a:avLst/>
        </a:prstGeom>
      </dgm:spPr>
      <dgm:t>
        <a:bodyPr/>
        <a:lstStyle/>
        <a:p>
          <a:endParaRPr lang="en-US"/>
        </a:p>
      </dgm:t>
    </dgm:pt>
    <dgm:pt modelId="{5580CBC4-0A1E-41DF-85C9-2D0A7A2FECD0}" type="pres">
      <dgm:prSet presAssocID="{DAC7913D-569A-4ED4-8B98-53FD3382E4AC}" presName="accent_2" presStyleCnt="0"/>
      <dgm:spPr/>
    </dgm:pt>
    <dgm:pt modelId="{9339ED6A-DA78-4A39-B462-A30A06E63681}" type="pres">
      <dgm:prSet presAssocID="{DAC7913D-569A-4ED4-8B98-53FD3382E4AC}" presName="accentRepeatNode" presStyleLbl="solidFgAcc1" presStyleIdx="1" presStyleCnt="2"/>
      <dgm:spPr>
        <a:blipFill rotWithShape="0">
          <a:blip xmlns:r="http://schemas.openxmlformats.org/officeDocument/2006/relationships" r:embed="rId2"/>
          <a:stretch>
            <a:fillRect/>
          </a:stretch>
        </a:blipFill>
      </dgm:spPr>
      <dgm:t>
        <a:bodyPr/>
        <a:lstStyle/>
        <a:p>
          <a:endParaRPr lang="en-US"/>
        </a:p>
      </dgm:t>
    </dgm:pt>
  </dgm:ptLst>
  <dgm:cxnLst>
    <dgm:cxn modelId="{768D04E2-C51C-4988-854B-0EB4A634D0A6}" srcId="{93EF7CB5-0CB9-48F1-B20E-ECB076A44885}" destId="{2E9FDD21-5384-4C62-9E79-6ECA0538096C}" srcOrd="0" destOrd="0" parTransId="{48480BFE-88CE-4BB4-815A-5AF1EA3CC144}" sibTransId="{47C73D87-C580-4427-BD3E-49792420B35F}"/>
    <dgm:cxn modelId="{4901B099-A305-45CA-B33C-3A750F3E6046}" type="presOf" srcId="{47C73D87-C580-4427-BD3E-49792420B35F}" destId="{3988833E-9DAC-4C5F-93AF-33CB15C3B689}" srcOrd="0" destOrd="0" presId="urn:microsoft.com/office/officeart/2008/layout/VerticalCurvedList"/>
    <dgm:cxn modelId="{4947CC37-B9EF-4A82-A85F-CE97D9472011}" type="presOf" srcId="{2E9FDD21-5384-4C62-9E79-6ECA0538096C}" destId="{7A2C4FB0-90CD-44AA-9C36-B1534DAF5D42}" srcOrd="0" destOrd="0" presId="urn:microsoft.com/office/officeart/2008/layout/VerticalCurvedList"/>
    <dgm:cxn modelId="{DB4AAF1B-2D24-4655-BE7D-6D10A8238FE4}" type="presOf" srcId="{93EF7CB5-0CB9-48F1-B20E-ECB076A44885}" destId="{3E3D938A-05E4-4329-8AEE-12DC6AAFDD99}" srcOrd="0" destOrd="0" presId="urn:microsoft.com/office/officeart/2008/layout/VerticalCurvedList"/>
    <dgm:cxn modelId="{56885F0D-3184-4E08-9027-969C5720C42F}" type="presOf" srcId="{DAC7913D-569A-4ED4-8B98-53FD3382E4AC}" destId="{81B215A0-83A5-44A1-8A12-4699CF884C68}" srcOrd="0" destOrd="0" presId="urn:microsoft.com/office/officeart/2008/layout/VerticalCurvedList"/>
    <dgm:cxn modelId="{657D9B57-582A-43AB-8844-F520DC41E87E}" srcId="{93EF7CB5-0CB9-48F1-B20E-ECB076A44885}" destId="{DAC7913D-569A-4ED4-8B98-53FD3382E4AC}" srcOrd="1" destOrd="0" parTransId="{CB268BF2-284C-4DB9-8FF3-CFD71D9CBA46}" sibTransId="{2EDE853C-B6B8-42F9-9E7E-B9132F073B1A}"/>
    <dgm:cxn modelId="{F7D4D055-4DEF-420B-9F37-423F4E4AA95A}" type="presParOf" srcId="{3E3D938A-05E4-4329-8AEE-12DC6AAFDD99}" destId="{D34389D9-2351-493D-B7E0-E51EF5D30DF3}" srcOrd="0" destOrd="0" presId="urn:microsoft.com/office/officeart/2008/layout/VerticalCurvedList"/>
    <dgm:cxn modelId="{7EE56B64-96A1-4166-84D0-6E39C0C3C093}" type="presParOf" srcId="{D34389D9-2351-493D-B7E0-E51EF5D30DF3}" destId="{65EF30BA-9EC5-4F0A-8573-785E5D0EE1D2}" srcOrd="0" destOrd="0" presId="urn:microsoft.com/office/officeart/2008/layout/VerticalCurvedList"/>
    <dgm:cxn modelId="{0F207051-CE73-434E-9474-F1C3CB92F07A}" type="presParOf" srcId="{65EF30BA-9EC5-4F0A-8573-785E5D0EE1D2}" destId="{8F5AE2CE-D64D-41EA-A99E-402A4E852751}" srcOrd="0" destOrd="0" presId="urn:microsoft.com/office/officeart/2008/layout/VerticalCurvedList"/>
    <dgm:cxn modelId="{58993DA6-F45F-462D-833B-88EBA4A24F73}" type="presParOf" srcId="{65EF30BA-9EC5-4F0A-8573-785E5D0EE1D2}" destId="{3988833E-9DAC-4C5F-93AF-33CB15C3B689}" srcOrd="1" destOrd="0" presId="urn:microsoft.com/office/officeart/2008/layout/VerticalCurvedList"/>
    <dgm:cxn modelId="{DA9252A4-43AB-462B-A04A-2081ACA75E06}" type="presParOf" srcId="{65EF30BA-9EC5-4F0A-8573-785E5D0EE1D2}" destId="{757C25C9-71B3-49DB-AB6F-413E69A6D4C9}" srcOrd="2" destOrd="0" presId="urn:microsoft.com/office/officeart/2008/layout/VerticalCurvedList"/>
    <dgm:cxn modelId="{AB2F0147-F680-4E26-ACA7-340048D45E3A}" type="presParOf" srcId="{65EF30BA-9EC5-4F0A-8573-785E5D0EE1D2}" destId="{17B4A68C-219E-4D2C-8639-9596DC075E9F}" srcOrd="3" destOrd="0" presId="urn:microsoft.com/office/officeart/2008/layout/VerticalCurvedList"/>
    <dgm:cxn modelId="{E65DF86A-C2F7-4457-BBFC-97A8E7769BCC}" type="presParOf" srcId="{D34389D9-2351-493D-B7E0-E51EF5D30DF3}" destId="{7A2C4FB0-90CD-44AA-9C36-B1534DAF5D42}" srcOrd="1" destOrd="0" presId="urn:microsoft.com/office/officeart/2008/layout/VerticalCurvedList"/>
    <dgm:cxn modelId="{DD088502-04C4-47F8-8242-FF735DF33EA3}" type="presParOf" srcId="{D34389D9-2351-493D-B7E0-E51EF5D30DF3}" destId="{E5636ED0-81B6-422D-92B8-3620255E17B4}" srcOrd="2" destOrd="0" presId="urn:microsoft.com/office/officeart/2008/layout/VerticalCurvedList"/>
    <dgm:cxn modelId="{602B1F85-A82C-4846-8114-8288BC3C5DB9}" type="presParOf" srcId="{E5636ED0-81B6-422D-92B8-3620255E17B4}" destId="{7EB10688-4C70-445A-91C5-2EE3F0B5D107}" srcOrd="0" destOrd="0" presId="urn:microsoft.com/office/officeart/2008/layout/VerticalCurvedList"/>
    <dgm:cxn modelId="{E157C626-EE80-4C6D-A700-6D7280A2A92A}" type="presParOf" srcId="{D34389D9-2351-493D-B7E0-E51EF5D30DF3}" destId="{81B215A0-83A5-44A1-8A12-4699CF884C68}" srcOrd="3" destOrd="0" presId="urn:microsoft.com/office/officeart/2008/layout/VerticalCurvedList"/>
    <dgm:cxn modelId="{2A69BDD4-3D24-43CF-AF14-87834F940072}" type="presParOf" srcId="{D34389D9-2351-493D-B7E0-E51EF5D30DF3}" destId="{5580CBC4-0A1E-41DF-85C9-2D0A7A2FECD0}" srcOrd="4" destOrd="0" presId="urn:microsoft.com/office/officeart/2008/layout/VerticalCurvedList"/>
    <dgm:cxn modelId="{BD730042-E696-478A-B350-1FE59DEB1E1E}" type="presParOf" srcId="{5580CBC4-0A1E-41DF-85C9-2D0A7A2FECD0}" destId="{9339ED6A-DA78-4A39-B462-A30A06E6368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281CF-B11E-4019-8E82-759845997202}" type="doc">
      <dgm:prSet loTypeId="urn:microsoft.com/office/officeart/2005/8/layout/hList7#1" loCatId="list" qsTypeId="urn:microsoft.com/office/officeart/2005/8/quickstyle/simple1" qsCatId="simple" csTypeId="urn:microsoft.com/office/officeart/2005/8/colors/colorful4" csCatId="colorful" phldr="1"/>
      <dgm:spPr/>
    </dgm:pt>
    <dgm:pt modelId="{183A6FF8-A239-4707-86A9-53CA1444CC23}">
      <dgm:prSet phldrT="[Text]" custT="1"/>
      <dgm:spPr>
        <a:solidFill>
          <a:srgbClr val="2082C5"/>
        </a:solidFill>
      </dgm:spPr>
      <dgm:t>
        <a:bodyPr/>
        <a:lstStyle/>
        <a:p>
          <a:endParaRPr lang="sr-Latn-RS" sz="2100" b="1" dirty="0" smtClean="0"/>
        </a:p>
        <a:p>
          <a:r>
            <a:rPr lang="sr-Latn-RS" sz="2100" b="1" dirty="0" smtClean="0"/>
            <a:t>to create A PUBLIC</a:t>
          </a:r>
        </a:p>
        <a:p>
          <a:r>
            <a:rPr lang="sr-Latn-RS" sz="2100" b="1" dirty="0" smtClean="0"/>
            <a:t>IDENTITY</a:t>
          </a:r>
          <a:endParaRPr lang="en-US" sz="2100" b="1" dirty="0"/>
        </a:p>
      </dgm:t>
    </dgm:pt>
    <dgm:pt modelId="{DE2D03D4-5E6C-4B3A-BF60-C79F631D3AA6}" type="parTrans" cxnId="{E2E5DD10-911B-4DCC-B471-B0E6B6499A4E}">
      <dgm:prSet/>
      <dgm:spPr/>
      <dgm:t>
        <a:bodyPr/>
        <a:lstStyle/>
        <a:p>
          <a:endParaRPr lang="en-US"/>
        </a:p>
      </dgm:t>
    </dgm:pt>
    <dgm:pt modelId="{617E3ABD-267F-408F-BCD8-87E94D6F0950}" type="sibTrans" cxnId="{E2E5DD10-911B-4DCC-B471-B0E6B6499A4E}">
      <dgm:prSet/>
      <dgm:spPr/>
      <dgm:t>
        <a:bodyPr/>
        <a:lstStyle/>
        <a:p>
          <a:endParaRPr lang="en-US"/>
        </a:p>
      </dgm:t>
    </dgm:pt>
    <dgm:pt modelId="{DF4B65E7-0294-48EB-BE9F-10D07D7014D8}">
      <dgm:prSet phldrT="[Text]" custT="1"/>
      <dgm:spPr/>
      <dgm:t>
        <a:bodyPr/>
        <a:lstStyle/>
        <a:p>
          <a:endParaRPr lang="sr-Latn-RS" sz="2100" b="1" dirty="0" smtClean="0"/>
        </a:p>
        <a:p>
          <a:r>
            <a:rPr lang="sr-Latn-RS" sz="2100" b="1" dirty="0" smtClean="0"/>
            <a:t>to offer up-to-date</a:t>
          </a:r>
        </a:p>
        <a:p>
          <a:r>
            <a:rPr lang="sr-Latn-RS" sz="2100" b="1" dirty="0" smtClean="0"/>
            <a:t>INFORMATION</a:t>
          </a:r>
          <a:endParaRPr lang="en-US" sz="2100" b="1" dirty="0"/>
        </a:p>
      </dgm:t>
    </dgm:pt>
    <dgm:pt modelId="{6ED30049-10CD-4471-865C-506D6E41663C}" type="parTrans" cxnId="{312DA5E3-8B4E-4B7E-B422-E0044237091C}">
      <dgm:prSet/>
      <dgm:spPr/>
      <dgm:t>
        <a:bodyPr/>
        <a:lstStyle/>
        <a:p>
          <a:endParaRPr lang="en-US"/>
        </a:p>
      </dgm:t>
    </dgm:pt>
    <dgm:pt modelId="{10F1FF4D-8644-4659-BC86-2B0B2D8B1C7A}" type="sibTrans" cxnId="{312DA5E3-8B4E-4B7E-B422-E0044237091C}">
      <dgm:prSet/>
      <dgm:spPr/>
      <dgm:t>
        <a:bodyPr/>
        <a:lstStyle/>
        <a:p>
          <a:endParaRPr lang="en-US"/>
        </a:p>
      </dgm:t>
    </dgm:pt>
    <dgm:pt modelId="{F7501ECB-2435-43B8-89E1-C78F3DAFDF76}">
      <dgm:prSet phldrT="[Text]" custT="1"/>
      <dgm:spPr/>
      <dgm:t>
        <a:bodyPr/>
        <a:lstStyle/>
        <a:p>
          <a:endParaRPr lang="sr-Latn-RS" sz="2100" b="1" dirty="0" smtClean="0"/>
        </a:p>
        <a:p>
          <a:r>
            <a:rPr lang="sr-Latn-RS" sz="2100" b="1" dirty="0" smtClean="0"/>
            <a:t>to establish public</a:t>
          </a:r>
        </a:p>
        <a:p>
          <a:r>
            <a:rPr lang="sr-Latn-RS" sz="2100" b="1" dirty="0" smtClean="0"/>
            <a:t>COMMUNICATION</a:t>
          </a:r>
          <a:endParaRPr lang="en-US" sz="2100" b="1" dirty="0"/>
        </a:p>
      </dgm:t>
    </dgm:pt>
    <dgm:pt modelId="{4F1391DB-3EBE-4DD4-83CC-B87D48FBA280}" type="sibTrans" cxnId="{DB779F9B-F9E9-4966-802D-60FF5AA5D720}">
      <dgm:prSet/>
      <dgm:spPr/>
      <dgm:t>
        <a:bodyPr/>
        <a:lstStyle/>
        <a:p>
          <a:endParaRPr lang="en-US"/>
        </a:p>
      </dgm:t>
    </dgm:pt>
    <dgm:pt modelId="{D0D6611F-85CC-4F40-9F28-C08C862AA049}" type="parTrans" cxnId="{DB779F9B-F9E9-4966-802D-60FF5AA5D720}">
      <dgm:prSet/>
      <dgm:spPr/>
      <dgm:t>
        <a:bodyPr/>
        <a:lstStyle/>
        <a:p>
          <a:endParaRPr lang="en-US"/>
        </a:p>
      </dgm:t>
    </dgm:pt>
    <dgm:pt modelId="{5B3F664E-8597-4D31-AF0F-3AC4BD0C630D}" type="pres">
      <dgm:prSet presAssocID="{466281CF-B11E-4019-8E82-759845997202}" presName="Name0" presStyleCnt="0">
        <dgm:presLayoutVars>
          <dgm:dir/>
          <dgm:resizeHandles val="exact"/>
        </dgm:presLayoutVars>
      </dgm:prSet>
      <dgm:spPr/>
    </dgm:pt>
    <dgm:pt modelId="{52D8A802-C6E9-436C-805F-AE8756E65A6D}" type="pres">
      <dgm:prSet presAssocID="{466281CF-B11E-4019-8E82-759845997202}" presName="fgShape" presStyleLbl="fgShp" presStyleIdx="0" presStyleCnt="1" custScaleY="85185" custLinFactNeighborY="14815"/>
      <dgm:spPr/>
    </dgm:pt>
    <dgm:pt modelId="{61DD1EAF-573B-493B-8843-6CD308D2FCB4}" type="pres">
      <dgm:prSet presAssocID="{466281CF-B11E-4019-8E82-759845997202}" presName="linComp" presStyleCnt="0"/>
      <dgm:spPr/>
    </dgm:pt>
    <dgm:pt modelId="{203444E8-1DAF-4927-B40E-BD999F7F6C9E}" type="pres">
      <dgm:prSet presAssocID="{183A6FF8-A239-4707-86A9-53CA1444CC23}" presName="compNode" presStyleCnt="0"/>
      <dgm:spPr/>
    </dgm:pt>
    <dgm:pt modelId="{B9E0D893-73E1-4FD4-A2A2-D79D670BEC17}" type="pres">
      <dgm:prSet presAssocID="{183A6FF8-A239-4707-86A9-53CA1444CC23}" presName="bkgdShape" presStyleLbl="node1" presStyleIdx="0" presStyleCnt="3"/>
      <dgm:spPr/>
      <dgm:t>
        <a:bodyPr/>
        <a:lstStyle/>
        <a:p>
          <a:endParaRPr lang="en-US"/>
        </a:p>
      </dgm:t>
    </dgm:pt>
    <dgm:pt modelId="{7627B74E-49C9-4578-8115-FBC04DA98951}" type="pres">
      <dgm:prSet presAssocID="{183A6FF8-A239-4707-86A9-53CA1444CC23}" presName="nodeTx" presStyleLbl="node1" presStyleIdx="0" presStyleCnt="3">
        <dgm:presLayoutVars>
          <dgm:bulletEnabled val="1"/>
        </dgm:presLayoutVars>
      </dgm:prSet>
      <dgm:spPr/>
      <dgm:t>
        <a:bodyPr/>
        <a:lstStyle/>
        <a:p>
          <a:endParaRPr lang="en-US"/>
        </a:p>
      </dgm:t>
    </dgm:pt>
    <dgm:pt modelId="{B6CF2FD8-BD16-4657-971A-7ACC80E35943}" type="pres">
      <dgm:prSet presAssocID="{183A6FF8-A239-4707-86A9-53CA1444CC23}" presName="invisiNode" presStyleLbl="node1" presStyleIdx="0" presStyleCnt="3"/>
      <dgm:spPr/>
    </dgm:pt>
    <dgm:pt modelId="{F979F5F6-E135-4C42-B3F2-B668E4ACA090}" type="pres">
      <dgm:prSet presAssocID="{183A6FF8-A239-4707-86A9-53CA1444CC23}" presName="imagNode" presStyleLbl="fgImgPlace1" presStyleIdx="0" presStyleCnt="3" custScaleX="135828" custScaleY="135828" custLinFactNeighborX="-3530" custLinFactNeighborY="14123"/>
      <dgm:spPr/>
    </dgm:pt>
    <dgm:pt modelId="{226A338A-B239-45F1-BFE9-9EB0EB61D16F}" type="pres">
      <dgm:prSet presAssocID="{617E3ABD-267F-408F-BCD8-87E94D6F0950}" presName="sibTrans" presStyleLbl="sibTrans2D1" presStyleIdx="0" presStyleCnt="0"/>
      <dgm:spPr/>
      <dgm:t>
        <a:bodyPr/>
        <a:lstStyle/>
        <a:p>
          <a:endParaRPr lang="en-US"/>
        </a:p>
      </dgm:t>
    </dgm:pt>
    <dgm:pt modelId="{D0E8DB01-3350-41A3-B0FF-3A64613F3CCA}" type="pres">
      <dgm:prSet presAssocID="{DF4B65E7-0294-48EB-BE9F-10D07D7014D8}" presName="compNode" presStyleCnt="0"/>
      <dgm:spPr/>
    </dgm:pt>
    <dgm:pt modelId="{0AA7B460-4511-4AA1-AAC1-B55BA3C7E2E3}" type="pres">
      <dgm:prSet presAssocID="{DF4B65E7-0294-48EB-BE9F-10D07D7014D8}" presName="bkgdShape" presStyleLbl="node1" presStyleIdx="1" presStyleCnt="3"/>
      <dgm:spPr/>
      <dgm:t>
        <a:bodyPr/>
        <a:lstStyle/>
        <a:p>
          <a:endParaRPr lang="en-US"/>
        </a:p>
      </dgm:t>
    </dgm:pt>
    <dgm:pt modelId="{E8F253A6-F484-4235-A4C0-3584C9871E11}" type="pres">
      <dgm:prSet presAssocID="{DF4B65E7-0294-48EB-BE9F-10D07D7014D8}" presName="nodeTx" presStyleLbl="node1" presStyleIdx="1" presStyleCnt="3">
        <dgm:presLayoutVars>
          <dgm:bulletEnabled val="1"/>
        </dgm:presLayoutVars>
      </dgm:prSet>
      <dgm:spPr/>
      <dgm:t>
        <a:bodyPr/>
        <a:lstStyle/>
        <a:p>
          <a:endParaRPr lang="en-US"/>
        </a:p>
      </dgm:t>
    </dgm:pt>
    <dgm:pt modelId="{8A3F776C-7A1C-415C-8AD3-97BDB0974224}" type="pres">
      <dgm:prSet presAssocID="{DF4B65E7-0294-48EB-BE9F-10D07D7014D8}" presName="invisiNode" presStyleLbl="node1" presStyleIdx="1" presStyleCnt="3"/>
      <dgm:spPr/>
    </dgm:pt>
    <dgm:pt modelId="{FFB9C2B4-99B8-4FBF-8D34-79B4674FB859}" type="pres">
      <dgm:prSet presAssocID="{DF4B65E7-0294-48EB-BE9F-10D07D7014D8}" presName="imagNode" presStyleLbl="fgImgPlace1" presStyleIdx="1" presStyleCnt="3" custScaleX="135828" custScaleY="135828" custLinFactNeighborY="14123"/>
      <dgm:spPr/>
    </dgm:pt>
    <dgm:pt modelId="{F7838D39-1D2F-4B56-8A63-91F1359CF71F}" type="pres">
      <dgm:prSet presAssocID="{10F1FF4D-8644-4659-BC86-2B0B2D8B1C7A}" presName="sibTrans" presStyleLbl="sibTrans2D1" presStyleIdx="0" presStyleCnt="0"/>
      <dgm:spPr/>
      <dgm:t>
        <a:bodyPr/>
        <a:lstStyle/>
        <a:p>
          <a:endParaRPr lang="en-US"/>
        </a:p>
      </dgm:t>
    </dgm:pt>
    <dgm:pt modelId="{C6036072-0B1B-4C02-815A-3F6EFA1267D7}" type="pres">
      <dgm:prSet presAssocID="{F7501ECB-2435-43B8-89E1-C78F3DAFDF76}" presName="compNode" presStyleCnt="0"/>
      <dgm:spPr/>
    </dgm:pt>
    <dgm:pt modelId="{A5F13B89-8E16-4A76-AF39-3A6AFCAFF7E6}" type="pres">
      <dgm:prSet presAssocID="{F7501ECB-2435-43B8-89E1-C78F3DAFDF76}" presName="bkgdShape" presStyleLbl="node1" presStyleIdx="2" presStyleCnt="3"/>
      <dgm:spPr/>
      <dgm:t>
        <a:bodyPr/>
        <a:lstStyle/>
        <a:p>
          <a:endParaRPr lang="en-US"/>
        </a:p>
      </dgm:t>
    </dgm:pt>
    <dgm:pt modelId="{B0AD534F-31D5-4240-A5AF-69BC4FA298E4}" type="pres">
      <dgm:prSet presAssocID="{F7501ECB-2435-43B8-89E1-C78F3DAFDF76}" presName="nodeTx" presStyleLbl="node1" presStyleIdx="2" presStyleCnt="3">
        <dgm:presLayoutVars>
          <dgm:bulletEnabled val="1"/>
        </dgm:presLayoutVars>
      </dgm:prSet>
      <dgm:spPr/>
      <dgm:t>
        <a:bodyPr/>
        <a:lstStyle/>
        <a:p>
          <a:endParaRPr lang="en-US"/>
        </a:p>
      </dgm:t>
    </dgm:pt>
    <dgm:pt modelId="{2A07813A-575A-4192-BE84-A2E60C3032D2}" type="pres">
      <dgm:prSet presAssocID="{F7501ECB-2435-43B8-89E1-C78F3DAFDF76}" presName="invisiNode" presStyleLbl="node1" presStyleIdx="2" presStyleCnt="3"/>
      <dgm:spPr/>
    </dgm:pt>
    <dgm:pt modelId="{9B56F1D4-DFF5-48FE-9CCD-D684E9D128D7}" type="pres">
      <dgm:prSet presAssocID="{F7501ECB-2435-43B8-89E1-C78F3DAFDF76}" presName="imagNode" presStyleLbl="fgImgPlace1" presStyleIdx="2" presStyleCnt="3" custScaleX="135828" custScaleY="135828" custLinFactNeighborX="3530" custLinFactNeighborY="20306"/>
      <dgm:spPr/>
    </dgm:pt>
  </dgm:ptLst>
  <dgm:cxnLst>
    <dgm:cxn modelId="{312DA5E3-8B4E-4B7E-B422-E0044237091C}" srcId="{466281CF-B11E-4019-8E82-759845997202}" destId="{DF4B65E7-0294-48EB-BE9F-10D07D7014D8}" srcOrd="1" destOrd="0" parTransId="{6ED30049-10CD-4471-865C-506D6E41663C}" sibTransId="{10F1FF4D-8644-4659-BC86-2B0B2D8B1C7A}"/>
    <dgm:cxn modelId="{E2E5DD10-911B-4DCC-B471-B0E6B6499A4E}" srcId="{466281CF-B11E-4019-8E82-759845997202}" destId="{183A6FF8-A239-4707-86A9-53CA1444CC23}" srcOrd="0" destOrd="0" parTransId="{DE2D03D4-5E6C-4B3A-BF60-C79F631D3AA6}" sibTransId="{617E3ABD-267F-408F-BCD8-87E94D6F0950}"/>
    <dgm:cxn modelId="{71ED5215-26EE-4834-B488-F472158BC401}" type="presOf" srcId="{F7501ECB-2435-43B8-89E1-C78F3DAFDF76}" destId="{B0AD534F-31D5-4240-A5AF-69BC4FA298E4}" srcOrd="1" destOrd="0" presId="urn:microsoft.com/office/officeart/2005/8/layout/hList7#1"/>
    <dgm:cxn modelId="{D4010ABD-94F6-44BB-B734-5F75E522886A}" type="presOf" srcId="{F7501ECB-2435-43B8-89E1-C78F3DAFDF76}" destId="{A5F13B89-8E16-4A76-AF39-3A6AFCAFF7E6}" srcOrd="0" destOrd="0" presId="urn:microsoft.com/office/officeart/2005/8/layout/hList7#1"/>
    <dgm:cxn modelId="{DB779F9B-F9E9-4966-802D-60FF5AA5D720}" srcId="{466281CF-B11E-4019-8E82-759845997202}" destId="{F7501ECB-2435-43B8-89E1-C78F3DAFDF76}" srcOrd="2" destOrd="0" parTransId="{D0D6611F-85CC-4F40-9F28-C08C862AA049}" sibTransId="{4F1391DB-3EBE-4DD4-83CC-B87D48FBA280}"/>
    <dgm:cxn modelId="{C7200452-93DB-4C90-9F91-36F0D13A38A0}" type="presOf" srcId="{DF4B65E7-0294-48EB-BE9F-10D07D7014D8}" destId="{0AA7B460-4511-4AA1-AAC1-B55BA3C7E2E3}" srcOrd="0" destOrd="0" presId="urn:microsoft.com/office/officeart/2005/8/layout/hList7#1"/>
    <dgm:cxn modelId="{1AFDD6D1-2B9D-4A18-B726-D92C7ADE8978}" type="presOf" srcId="{466281CF-B11E-4019-8E82-759845997202}" destId="{5B3F664E-8597-4D31-AF0F-3AC4BD0C630D}" srcOrd="0" destOrd="0" presId="urn:microsoft.com/office/officeart/2005/8/layout/hList7#1"/>
    <dgm:cxn modelId="{15DF8E2A-E955-40A1-9B0A-D2C16D62D5B5}" type="presOf" srcId="{617E3ABD-267F-408F-BCD8-87E94D6F0950}" destId="{226A338A-B239-45F1-BFE9-9EB0EB61D16F}" srcOrd="0" destOrd="0" presId="urn:microsoft.com/office/officeart/2005/8/layout/hList7#1"/>
    <dgm:cxn modelId="{EEEF0219-7968-437F-B657-02F03825B72F}" type="presOf" srcId="{10F1FF4D-8644-4659-BC86-2B0B2D8B1C7A}" destId="{F7838D39-1D2F-4B56-8A63-91F1359CF71F}" srcOrd="0" destOrd="0" presId="urn:microsoft.com/office/officeart/2005/8/layout/hList7#1"/>
    <dgm:cxn modelId="{AE5DB27A-8538-4DB7-B43D-09523FDE8F8F}" type="presOf" srcId="{DF4B65E7-0294-48EB-BE9F-10D07D7014D8}" destId="{E8F253A6-F484-4235-A4C0-3584C9871E11}" srcOrd="1" destOrd="0" presId="urn:microsoft.com/office/officeart/2005/8/layout/hList7#1"/>
    <dgm:cxn modelId="{4D9736EA-7AA0-40F8-8498-348E5B221C68}" type="presOf" srcId="{183A6FF8-A239-4707-86A9-53CA1444CC23}" destId="{B9E0D893-73E1-4FD4-A2A2-D79D670BEC17}" srcOrd="0" destOrd="0" presId="urn:microsoft.com/office/officeart/2005/8/layout/hList7#1"/>
    <dgm:cxn modelId="{8675DDCB-A37E-40CE-8E31-E3EC8B5C4255}" type="presOf" srcId="{183A6FF8-A239-4707-86A9-53CA1444CC23}" destId="{7627B74E-49C9-4578-8115-FBC04DA98951}" srcOrd="1" destOrd="0" presId="urn:microsoft.com/office/officeart/2005/8/layout/hList7#1"/>
    <dgm:cxn modelId="{5E323145-D08C-43E0-8479-5B769BB316A1}" type="presParOf" srcId="{5B3F664E-8597-4D31-AF0F-3AC4BD0C630D}" destId="{52D8A802-C6E9-436C-805F-AE8756E65A6D}" srcOrd="0" destOrd="0" presId="urn:microsoft.com/office/officeart/2005/8/layout/hList7#1"/>
    <dgm:cxn modelId="{4944D6CE-A090-46E6-B579-BB7C67227F07}" type="presParOf" srcId="{5B3F664E-8597-4D31-AF0F-3AC4BD0C630D}" destId="{61DD1EAF-573B-493B-8843-6CD308D2FCB4}" srcOrd="1" destOrd="0" presId="urn:microsoft.com/office/officeart/2005/8/layout/hList7#1"/>
    <dgm:cxn modelId="{8B7B3A5C-8E50-4671-8DA5-8EF3D32E0D7B}" type="presParOf" srcId="{61DD1EAF-573B-493B-8843-6CD308D2FCB4}" destId="{203444E8-1DAF-4927-B40E-BD999F7F6C9E}" srcOrd="0" destOrd="0" presId="urn:microsoft.com/office/officeart/2005/8/layout/hList7#1"/>
    <dgm:cxn modelId="{DFA3501E-3A56-4C60-B266-77BA826D431C}" type="presParOf" srcId="{203444E8-1DAF-4927-B40E-BD999F7F6C9E}" destId="{B9E0D893-73E1-4FD4-A2A2-D79D670BEC17}" srcOrd="0" destOrd="0" presId="urn:microsoft.com/office/officeart/2005/8/layout/hList7#1"/>
    <dgm:cxn modelId="{77E3F19D-674D-4958-AD4A-E19CC7B9FB3D}" type="presParOf" srcId="{203444E8-1DAF-4927-B40E-BD999F7F6C9E}" destId="{7627B74E-49C9-4578-8115-FBC04DA98951}" srcOrd="1" destOrd="0" presId="urn:microsoft.com/office/officeart/2005/8/layout/hList7#1"/>
    <dgm:cxn modelId="{1F30F580-4644-4D36-ABD2-E6BC27ABA324}" type="presParOf" srcId="{203444E8-1DAF-4927-B40E-BD999F7F6C9E}" destId="{B6CF2FD8-BD16-4657-971A-7ACC80E35943}" srcOrd="2" destOrd="0" presId="urn:microsoft.com/office/officeart/2005/8/layout/hList7#1"/>
    <dgm:cxn modelId="{2B6DA40B-9CF7-4674-99D7-3087094484DA}" type="presParOf" srcId="{203444E8-1DAF-4927-B40E-BD999F7F6C9E}" destId="{F979F5F6-E135-4C42-B3F2-B668E4ACA090}" srcOrd="3" destOrd="0" presId="urn:microsoft.com/office/officeart/2005/8/layout/hList7#1"/>
    <dgm:cxn modelId="{3FD4021D-57F8-47DE-ABD2-5B86D169D41A}" type="presParOf" srcId="{61DD1EAF-573B-493B-8843-6CD308D2FCB4}" destId="{226A338A-B239-45F1-BFE9-9EB0EB61D16F}" srcOrd="1" destOrd="0" presId="urn:microsoft.com/office/officeart/2005/8/layout/hList7#1"/>
    <dgm:cxn modelId="{B4B7CF1A-0EF3-45B1-B671-AFC89EA6CFFA}" type="presParOf" srcId="{61DD1EAF-573B-493B-8843-6CD308D2FCB4}" destId="{D0E8DB01-3350-41A3-B0FF-3A64613F3CCA}" srcOrd="2" destOrd="0" presId="urn:microsoft.com/office/officeart/2005/8/layout/hList7#1"/>
    <dgm:cxn modelId="{467E8CAE-F439-4213-9BF6-DCE1F0F9BEFF}" type="presParOf" srcId="{D0E8DB01-3350-41A3-B0FF-3A64613F3CCA}" destId="{0AA7B460-4511-4AA1-AAC1-B55BA3C7E2E3}" srcOrd="0" destOrd="0" presId="urn:microsoft.com/office/officeart/2005/8/layout/hList7#1"/>
    <dgm:cxn modelId="{9A3C3CCC-6940-449F-B9E5-9A3B06D08CDA}" type="presParOf" srcId="{D0E8DB01-3350-41A3-B0FF-3A64613F3CCA}" destId="{E8F253A6-F484-4235-A4C0-3584C9871E11}" srcOrd="1" destOrd="0" presId="urn:microsoft.com/office/officeart/2005/8/layout/hList7#1"/>
    <dgm:cxn modelId="{1D312642-CDBC-440E-8C59-EA74CE0C5E8E}" type="presParOf" srcId="{D0E8DB01-3350-41A3-B0FF-3A64613F3CCA}" destId="{8A3F776C-7A1C-415C-8AD3-97BDB0974224}" srcOrd="2" destOrd="0" presId="urn:microsoft.com/office/officeart/2005/8/layout/hList7#1"/>
    <dgm:cxn modelId="{07A61B14-9748-4014-BC4D-5919E4AAEE2D}" type="presParOf" srcId="{D0E8DB01-3350-41A3-B0FF-3A64613F3CCA}" destId="{FFB9C2B4-99B8-4FBF-8D34-79B4674FB859}" srcOrd="3" destOrd="0" presId="urn:microsoft.com/office/officeart/2005/8/layout/hList7#1"/>
    <dgm:cxn modelId="{B570D23A-98BE-48E2-8C60-6E9533B608F1}" type="presParOf" srcId="{61DD1EAF-573B-493B-8843-6CD308D2FCB4}" destId="{F7838D39-1D2F-4B56-8A63-91F1359CF71F}" srcOrd="3" destOrd="0" presId="urn:microsoft.com/office/officeart/2005/8/layout/hList7#1"/>
    <dgm:cxn modelId="{DC8AFB3E-FF2E-4EA5-9604-D29647F322E5}" type="presParOf" srcId="{61DD1EAF-573B-493B-8843-6CD308D2FCB4}" destId="{C6036072-0B1B-4C02-815A-3F6EFA1267D7}" srcOrd="4" destOrd="0" presId="urn:microsoft.com/office/officeart/2005/8/layout/hList7#1"/>
    <dgm:cxn modelId="{E680BFD1-F12C-40C7-BFA8-0BCE3E4D40FC}" type="presParOf" srcId="{C6036072-0B1B-4C02-815A-3F6EFA1267D7}" destId="{A5F13B89-8E16-4A76-AF39-3A6AFCAFF7E6}" srcOrd="0" destOrd="0" presId="urn:microsoft.com/office/officeart/2005/8/layout/hList7#1"/>
    <dgm:cxn modelId="{1D0B8B8D-3CBE-42F9-8CA8-5BD21269A5C3}" type="presParOf" srcId="{C6036072-0B1B-4C02-815A-3F6EFA1267D7}" destId="{B0AD534F-31D5-4240-A5AF-69BC4FA298E4}" srcOrd="1" destOrd="0" presId="urn:microsoft.com/office/officeart/2005/8/layout/hList7#1"/>
    <dgm:cxn modelId="{979C9856-C126-4430-A7D0-93DC9392EF5D}" type="presParOf" srcId="{C6036072-0B1B-4C02-815A-3F6EFA1267D7}" destId="{2A07813A-575A-4192-BE84-A2E60C3032D2}" srcOrd="2" destOrd="0" presId="urn:microsoft.com/office/officeart/2005/8/layout/hList7#1"/>
    <dgm:cxn modelId="{5603089D-A5FC-4194-8D0B-56F4BC67BC11}" type="presParOf" srcId="{C6036072-0B1B-4C02-815A-3F6EFA1267D7}" destId="{9B56F1D4-DFF5-48FE-9CCD-D684E9D128D7}" srcOrd="3" destOrd="0" presId="urn:microsoft.com/office/officeart/2005/8/layout/hList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dgm:spPr/>
      <dgm:t>
        <a:bodyPr/>
        <a:lstStyle/>
        <a:p>
          <a:r>
            <a:rPr lang="en-US" dirty="0" smtClean="0"/>
            <a:t>PROJECT</a:t>
          </a:r>
          <a:endParaRPr lang="en-US"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C9907558-AAF2-4A45-8E8A-DA2F2F01D9D2}">
      <dgm:prSet phldrT="[Text]" custT="1"/>
      <dgm:spPr/>
      <dgm:t>
        <a:bodyPr/>
        <a:lstStyle/>
        <a:p>
          <a:r>
            <a:rPr lang="en-US" sz="2000" dirty="0" smtClean="0"/>
            <a:t>LFM &amp; WORKPLAN</a:t>
          </a:r>
          <a:endParaRPr lang="en-US" sz="2000" dirty="0"/>
        </a:p>
      </dgm:t>
    </dgm:pt>
    <dgm:pt modelId="{14ED488C-036B-44B9-A287-27DB628622D5}" type="parTrans" cxnId="{4E2A10CF-4B19-47C4-A4F2-80BBC46408C7}">
      <dgm:prSet/>
      <dgm:spPr/>
      <dgm:t>
        <a:bodyPr/>
        <a:lstStyle/>
        <a:p>
          <a:endParaRPr lang="en-US"/>
        </a:p>
      </dgm:t>
    </dgm:pt>
    <dgm:pt modelId="{CE44E715-FDED-41A4-9DE9-566CCB855F05}" type="sibTrans" cxnId="{4E2A10CF-4B19-47C4-A4F2-80BBC46408C7}">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C9B03DBC-E155-4646-AA38-3AE1D2178B49}" type="pres">
      <dgm:prSet presAssocID="{6C05263D-990D-448D-A0BF-21C00D1ED619}" presName="TwoNodes_1" presStyleLbl="node1" presStyleIdx="0" presStyleCnt="2">
        <dgm:presLayoutVars>
          <dgm:bulletEnabled val="1"/>
        </dgm:presLayoutVars>
      </dgm:prSet>
      <dgm:spPr/>
      <dgm:t>
        <a:bodyPr/>
        <a:lstStyle/>
        <a:p>
          <a:endParaRPr lang="en-US"/>
        </a:p>
      </dgm:t>
    </dgm:pt>
    <dgm:pt modelId="{6B3CCC8F-61BE-46B9-AFA6-88DA58B051A8}" type="pres">
      <dgm:prSet presAssocID="{6C05263D-990D-448D-A0BF-21C00D1ED619}" presName="TwoNodes_2" presStyleLbl="node1" presStyleIdx="1" presStyleCnt="2">
        <dgm:presLayoutVars>
          <dgm:bulletEnabled val="1"/>
        </dgm:presLayoutVars>
      </dgm:prSet>
      <dgm:spPr/>
      <dgm:t>
        <a:bodyPr/>
        <a:lstStyle/>
        <a:p>
          <a:endParaRPr lang="en-US"/>
        </a:p>
      </dgm:t>
    </dgm:pt>
    <dgm:pt modelId="{D24FFCA1-DD49-4846-9E6F-19CC0DEE48F8}" type="pres">
      <dgm:prSet presAssocID="{6C05263D-990D-448D-A0BF-21C00D1ED619}" presName="TwoConn_1-2" presStyleLbl="fgAccFollowNode1" presStyleIdx="0" presStyleCnt="1">
        <dgm:presLayoutVars>
          <dgm:bulletEnabled val="1"/>
        </dgm:presLayoutVars>
      </dgm:prSet>
      <dgm:spPr/>
      <dgm:t>
        <a:bodyPr/>
        <a:lstStyle/>
        <a:p>
          <a:endParaRPr lang="en-US"/>
        </a:p>
      </dgm:t>
    </dgm:pt>
    <dgm:pt modelId="{97F6C5D4-339B-4B68-AB16-F6F43D5E7A86}" type="pres">
      <dgm:prSet presAssocID="{6C05263D-990D-448D-A0BF-21C00D1ED619}" presName="TwoNodes_1_text" presStyleLbl="node1" presStyleIdx="1" presStyleCnt="2">
        <dgm:presLayoutVars>
          <dgm:bulletEnabled val="1"/>
        </dgm:presLayoutVars>
      </dgm:prSet>
      <dgm:spPr/>
      <dgm:t>
        <a:bodyPr/>
        <a:lstStyle/>
        <a:p>
          <a:endParaRPr lang="en-US"/>
        </a:p>
      </dgm:t>
    </dgm:pt>
    <dgm:pt modelId="{B448539B-2078-4CD8-9C78-223471B98D9E}" type="pres">
      <dgm:prSet presAssocID="{6C05263D-990D-448D-A0BF-21C00D1ED619}" presName="TwoNodes_2_text" presStyleLbl="node1" presStyleIdx="1" presStyleCnt="2">
        <dgm:presLayoutVars>
          <dgm:bulletEnabled val="1"/>
        </dgm:presLayoutVars>
      </dgm:prSet>
      <dgm:spPr/>
      <dgm:t>
        <a:bodyPr/>
        <a:lstStyle/>
        <a:p>
          <a:endParaRPr lang="en-US"/>
        </a:p>
      </dgm:t>
    </dgm:pt>
  </dgm:ptLst>
  <dgm:cxnLst>
    <dgm:cxn modelId="{E3462305-BF05-410E-8700-90F0AC111F3B}" srcId="{6C05263D-990D-448D-A0BF-21C00D1ED619}" destId="{816BB56A-8EEC-4FF4-B07D-9558E7AE25A9}" srcOrd="0" destOrd="0" parTransId="{4CB9DDC1-F922-47D0-80DC-AF47F26A1712}" sibTransId="{260E94C7-46AD-4B9A-BA4E-A737D03475FF}"/>
    <dgm:cxn modelId="{3ED1E85E-2BEC-4D00-A7BE-F041553B4ACE}" type="presOf" srcId="{6C05263D-990D-448D-A0BF-21C00D1ED619}" destId="{4CBAB180-EBF3-4C51-8BB9-816922E79BCE}" srcOrd="0" destOrd="0" presId="urn:microsoft.com/office/officeart/2005/8/layout/vProcess5"/>
    <dgm:cxn modelId="{754BF0F4-BCF7-4436-9E3C-16FBA53F4532}" type="presOf" srcId="{816BB56A-8EEC-4FF4-B07D-9558E7AE25A9}" destId="{97F6C5D4-339B-4B68-AB16-F6F43D5E7A86}" srcOrd="1" destOrd="0" presId="urn:microsoft.com/office/officeart/2005/8/layout/vProcess5"/>
    <dgm:cxn modelId="{4E2A10CF-4B19-47C4-A4F2-80BBC46408C7}" srcId="{6C05263D-990D-448D-A0BF-21C00D1ED619}" destId="{C9907558-AAF2-4A45-8E8A-DA2F2F01D9D2}" srcOrd="1" destOrd="0" parTransId="{14ED488C-036B-44B9-A287-27DB628622D5}" sibTransId="{CE44E715-FDED-41A4-9DE9-566CCB855F05}"/>
    <dgm:cxn modelId="{1263D2C8-9214-47DB-AE44-E18EF53F34B0}" type="presOf" srcId="{816BB56A-8EEC-4FF4-B07D-9558E7AE25A9}" destId="{C9B03DBC-E155-4646-AA38-3AE1D2178B49}" srcOrd="0" destOrd="0" presId="urn:microsoft.com/office/officeart/2005/8/layout/vProcess5"/>
    <dgm:cxn modelId="{9AB06D2D-E5DC-4F49-8328-2C671D529A05}" type="presOf" srcId="{C9907558-AAF2-4A45-8E8A-DA2F2F01D9D2}" destId="{B448539B-2078-4CD8-9C78-223471B98D9E}" srcOrd="1" destOrd="0" presId="urn:microsoft.com/office/officeart/2005/8/layout/vProcess5"/>
    <dgm:cxn modelId="{9B1D06AC-2167-4E7D-87BF-8D6F94598401}" type="presOf" srcId="{260E94C7-46AD-4B9A-BA4E-A737D03475FF}" destId="{D24FFCA1-DD49-4846-9E6F-19CC0DEE48F8}" srcOrd="0" destOrd="0" presId="urn:microsoft.com/office/officeart/2005/8/layout/vProcess5"/>
    <dgm:cxn modelId="{C11D5A97-CAE3-428A-BF76-8F0FD9C76241}" type="presOf" srcId="{C9907558-AAF2-4A45-8E8A-DA2F2F01D9D2}" destId="{6B3CCC8F-61BE-46B9-AFA6-88DA58B051A8}" srcOrd="0" destOrd="0" presId="urn:microsoft.com/office/officeart/2005/8/layout/vProcess5"/>
    <dgm:cxn modelId="{9C49CCFB-ADE5-41D6-A4C7-FEB8246BD6EC}" type="presParOf" srcId="{4CBAB180-EBF3-4C51-8BB9-816922E79BCE}" destId="{B6D72C33-AD1F-43DD-B194-297246078F10}" srcOrd="0" destOrd="0" presId="urn:microsoft.com/office/officeart/2005/8/layout/vProcess5"/>
    <dgm:cxn modelId="{05A10E35-112B-4D26-AD22-D758FBC84334}" type="presParOf" srcId="{4CBAB180-EBF3-4C51-8BB9-816922E79BCE}" destId="{C9B03DBC-E155-4646-AA38-3AE1D2178B49}" srcOrd="1" destOrd="0" presId="urn:microsoft.com/office/officeart/2005/8/layout/vProcess5"/>
    <dgm:cxn modelId="{34DE4183-AF9A-423A-9C7E-536DD926AD1D}" type="presParOf" srcId="{4CBAB180-EBF3-4C51-8BB9-816922E79BCE}" destId="{6B3CCC8F-61BE-46B9-AFA6-88DA58B051A8}" srcOrd="2" destOrd="0" presId="urn:microsoft.com/office/officeart/2005/8/layout/vProcess5"/>
    <dgm:cxn modelId="{44B770C2-CDAF-4ED7-A212-AD9E189AB676}" type="presParOf" srcId="{4CBAB180-EBF3-4C51-8BB9-816922E79BCE}" destId="{D24FFCA1-DD49-4846-9E6F-19CC0DEE48F8}" srcOrd="3" destOrd="0" presId="urn:microsoft.com/office/officeart/2005/8/layout/vProcess5"/>
    <dgm:cxn modelId="{20F29797-7410-4107-BDB4-3E7974A2BA2A}" type="presParOf" srcId="{4CBAB180-EBF3-4C51-8BB9-816922E79BCE}" destId="{97F6C5D4-339B-4B68-AB16-F6F43D5E7A86}" srcOrd="4" destOrd="0" presId="urn:microsoft.com/office/officeart/2005/8/layout/vProcess5"/>
    <dgm:cxn modelId="{D94A0656-0057-4D1B-B438-F8AFD022ED45}" type="presParOf" srcId="{4CBAB180-EBF3-4C51-8BB9-816922E79BCE}" destId="{B448539B-2078-4CD8-9C78-223471B98D9E}"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dgm:spPr/>
      <dgm:t>
        <a:bodyPr/>
        <a:lstStyle/>
        <a:p>
          <a:r>
            <a:rPr lang="en-US" dirty="0" smtClean="0"/>
            <a:t>PROJECT</a:t>
          </a:r>
          <a:endParaRPr lang="en-US"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C9907558-AAF2-4A45-8E8A-DA2F2F01D9D2}">
      <dgm:prSet phldrT="[Text]" custT="1"/>
      <dgm:spPr/>
      <dgm:t>
        <a:bodyPr/>
        <a:lstStyle/>
        <a:p>
          <a:r>
            <a:rPr lang="en-US" sz="1500" dirty="0" smtClean="0"/>
            <a:t>WORKPACKAGES AND ACTIVITIES</a:t>
          </a:r>
          <a:endParaRPr lang="en-US" sz="1500" dirty="0"/>
        </a:p>
      </dgm:t>
    </dgm:pt>
    <dgm:pt modelId="{14ED488C-036B-44B9-A287-27DB628622D5}" type="parTrans" cxnId="{4E2A10CF-4B19-47C4-A4F2-80BBC46408C7}">
      <dgm:prSet/>
      <dgm:spPr/>
      <dgm:t>
        <a:bodyPr/>
        <a:lstStyle/>
        <a:p>
          <a:endParaRPr lang="en-US"/>
        </a:p>
      </dgm:t>
    </dgm:pt>
    <dgm:pt modelId="{CE44E715-FDED-41A4-9DE9-566CCB855F05}" type="sibTrans" cxnId="{4E2A10CF-4B19-47C4-A4F2-80BBC46408C7}">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C9B03DBC-E155-4646-AA38-3AE1D2178B49}" type="pres">
      <dgm:prSet presAssocID="{6C05263D-990D-448D-A0BF-21C00D1ED619}" presName="TwoNodes_1" presStyleLbl="node1" presStyleIdx="0" presStyleCnt="2">
        <dgm:presLayoutVars>
          <dgm:bulletEnabled val="1"/>
        </dgm:presLayoutVars>
      </dgm:prSet>
      <dgm:spPr/>
      <dgm:t>
        <a:bodyPr/>
        <a:lstStyle/>
        <a:p>
          <a:endParaRPr lang="en-US"/>
        </a:p>
      </dgm:t>
    </dgm:pt>
    <dgm:pt modelId="{6B3CCC8F-61BE-46B9-AFA6-88DA58B051A8}" type="pres">
      <dgm:prSet presAssocID="{6C05263D-990D-448D-A0BF-21C00D1ED619}" presName="TwoNodes_2" presStyleLbl="node1" presStyleIdx="1" presStyleCnt="2">
        <dgm:presLayoutVars>
          <dgm:bulletEnabled val="1"/>
        </dgm:presLayoutVars>
      </dgm:prSet>
      <dgm:spPr/>
      <dgm:t>
        <a:bodyPr/>
        <a:lstStyle/>
        <a:p>
          <a:endParaRPr lang="en-US"/>
        </a:p>
      </dgm:t>
    </dgm:pt>
    <dgm:pt modelId="{D24FFCA1-DD49-4846-9E6F-19CC0DEE48F8}" type="pres">
      <dgm:prSet presAssocID="{6C05263D-990D-448D-A0BF-21C00D1ED619}" presName="TwoConn_1-2" presStyleLbl="fgAccFollowNode1" presStyleIdx="0" presStyleCnt="1">
        <dgm:presLayoutVars>
          <dgm:bulletEnabled val="1"/>
        </dgm:presLayoutVars>
      </dgm:prSet>
      <dgm:spPr/>
      <dgm:t>
        <a:bodyPr/>
        <a:lstStyle/>
        <a:p>
          <a:endParaRPr lang="en-US"/>
        </a:p>
      </dgm:t>
    </dgm:pt>
    <dgm:pt modelId="{97F6C5D4-339B-4B68-AB16-F6F43D5E7A86}" type="pres">
      <dgm:prSet presAssocID="{6C05263D-990D-448D-A0BF-21C00D1ED619}" presName="TwoNodes_1_text" presStyleLbl="node1" presStyleIdx="1" presStyleCnt="2">
        <dgm:presLayoutVars>
          <dgm:bulletEnabled val="1"/>
        </dgm:presLayoutVars>
      </dgm:prSet>
      <dgm:spPr/>
      <dgm:t>
        <a:bodyPr/>
        <a:lstStyle/>
        <a:p>
          <a:endParaRPr lang="en-US"/>
        </a:p>
      </dgm:t>
    </dgm:pt>
    <dgm:pt modelId="{B448539B-2078-4CD8-9C78-223471B98D9E}" type="pres">
      <dgm:prSet presAssocID="{6C05263D-990D-448D-A0BF-21C00D1ED619}" presName="TwoNodes_2_text" presStyleLbl="node1" presStyleIdx="1" presStyleCnt="2">
        <dgm:presLayoutVars>
          <dgm:bulletEnabled val="1"/>
        </dgm:presLayoutVars>
      </dgm:prSet>
      <dgm:spPr/>
      <dgm:t>
        <a:bodyPr/>
        <a:lstStyle/>
        <a:p>
          <a:endParaRPr lang="en-US"/>
        </a:p>
      </dgm:t>
    </dgm:pt>
  </dgm:ptLst>
  <dgm:cxnLst>
    <dgm:cxn modelId="{E3462305-BF05-410E-8700-90F0AC111F3B}" srcId="{6C05263D-990D-448D-A0BF-21C00D1ED619}" destId="{816BB56A-8EEC-4FF4-B07D-9558E7AE25A9}" srcOrd="0" destOrd="0" parTransId="{4CB9DDC1-F922-47D0-80DC-AF47F26A1712}" sibTransId="{260E94C7-46AD-4B9A-BA4E-A737D03475FF}"/>
    <dgm:cxn modelId="{DB012EB8-B6D3-4D94-9069-67E9A9646186}" type="presOf" srcId="{C9907558-AAF2-4A45-8E8A-DA2F2F01D9D2}" destId="{B448539B-2078-4CD8-9C78-223471B98D9E}" srcOrd="1" destOrd="0" presId="urn:microsoft.com/office/officeart/2005/8/layout/vProcess5"/>
    <dgm:cxn modelId="{4E2A10CF-4B19-47C4-A4F2-80BBC46408C7}" srcId="{6C05263D-990D-448D-A0BF-21C00D1ED619}" destId="{C9907558-AAF2-4A45-8E8A-DA2F2F01D9D2}" srcOrd="1" destOrd="0" parTransId="{14ED488C-036B-44B9-A287-27DB628622D5}" sibTransId="{CE44E715-FDED-41A4-9DE9-566CCB855F05}"/>
    <dgm:cxn modelId="{9E625224-F867-41EC-8577-0EE3FCE5420C}" type="presOf" srcId="{816BB56A-8EEC-4FF4-B07D-9558E7AE25A9}" destId="{C9B03DBC-E155-4646-AA38-3AE1D2178B49}" srcOrd="0" destOrd="0" presId="urn:microsoft.com/office/officeart/2005/8/layout/vProcess5"/>
    <dgm:cxn modelId="{EE04E7A9-BCEF-4C77-ADE1-CB1F448C04D5}" type="presOf" srcId="{6C05263D-990D-448D-A0BF-21C00D1ED619}" destId="{4CBAB180-EBF3-4C51-8BB9-816922E79BCE}" srcOrd="0" destOrd="0" presId="urn:microsoft.com/office/officeart/2005/8/layout/vProcess5"/>
    <dgm:cxn modelId="{45FA22F6-D867-4B34-BDFE-26CBA88EBA03}" type="presOf" srcId="{816BB56A-8EEC-4FF4-B07D-9558E7AE25A9}" destId="{97F6C5D4-339B-4B68-AB16-F6F43D5E7A86}" srcOrd="1" destOrd="0" presId="urn:microsoft.com/office/officeart/2005/8/layout/vProcess5"/>
    <dgm:cxn modelId="{9AB29FF8-5F45-423F-AFBB-A2F88E19A65B}" type="presOf" srcId="{C9907558-AAF2-4A45-8E8A-DA2F2F01D9D2}" destId="{6B3CCC8F-61BE-46B9-AFA6-88DA58B051A8}" srcOrd="0" destOrd="0" presId="urn:microsoft.com/office/officeart/2005/8/layout/vProcess5"/>
    <dgm:cxn modelId="{EBEA05AC-B62E-44C5-9496-B70B793702BA}" type="presOf" srcId="{260E94C7-46AD-4B9A-BA4E-A737D03475FF}" destId="{D24FFCA1-DD49-4846-9E6F-19CC0DEE48F8}" srcOrd="0" destOrd="0" presId="urn:microsoft.com/office/officeart/2005/8/layout/vProcess5"/>
    <dgm:cxn modelId="{4189B097-580C-47A6-AF3F-3E93D56E930F}" type="presParOf" srcId="{4CBAB180-EBF3-4C51-8BB9-816922E79BCE}" destId="{B6D72C33-AD1F-43DD-B194-297246078F10}" srcOrd="0" destOrd="0" presId="urn:microsoft.com/office/officeart/2005/8/layout/vProcess5"/>
    <dgm:cxn modelId="{0DDB4C75-4A53-42DB-ACFD-CBA1A0483E7C}" type="presParOf" srcId="{4CBAB180-EBF3-4C51-8BB9-816922E79BCE}" destId="{C9B03DBC-E155-4646-AA38-3AE1D2178B49}" srcOrd="1" destOrd="0" presId="urn:microsoft.com/office/officeart/2005/8/layout/vProcess5"/>
    <dgm:cxn modelId="{823B4B21-8065-4472-8819-C05AF9A9BF09}" type="presParOf" srcId="{4CBAB180-EBF3-4C51-8BB9-816922E79BCE}" destId="{6B3CCC8F-61BE-46B9-AFA6-88DA58B051A8}" srcOrd="2" destOrd="0" presId="urn:microsoft.com/office/officeart/2005/8/layout/vProcess5"/>
    <dgm:cxn modelId="{718D9961-9398-41B8-8F17-E317AE897107}" type="presParOf" srcId="{4CBAB180-EBF3-4C51-8BB9-816922E79BCE}" destId="{D24FFCA1-DD49-4846-9E6F-19CC0DEE48F8}" srcOrd="3" destOrd="0" presId="urn:microsoft.com/office/officeart/2005/8/layout/vProcess5"/>
    <dgm:cxn modelId="{824589F1-E67E-41D2-8D80-FF4D8F4CCE50}" type="presParOf" srcId="{4CBAB180-EBF3-4C51-8BB9-816922E79BCE}" destId="{97F6C5D4-339B-4B68-AB16-F6F43D5E7A86}" srcOrd="4" destOrd="0" presId="urn:microsoft.com/office/officeart/2005/8/layout/vProcess5"/>
    <dgm:cxn modelId="{98E41DE3-0D95-45C0-A554-16820E8EE935}" type="presParOf" srcId="{4CBAB180-EBF3-4C51-8BB9-816922E79BCE}" destId="{B448539B-2078-4CD8-9C78-223471B98D9E}"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dgm:spPr/>
      <dgm:t>
        <a:bodyPr/>
        <a:lstStyle/>
        <a:p>
          <a:r>
            <a:rPr lang="en-US" dirty="0" smtClean="0"/>
            <a:t>PROJECT</a:t>
          </a:r>
          <a:endParaRPr lang="en-US"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C9907558-AAF2-4A45-8E8A-DA2F2F01D9D2}">
      <dgm:prSet phldrT="[Text]" custT="1"/>
      <dgm:spPr/>
      <dgm:t>
        <a:bodyPr/>
        <a:lstStyle/>
        <a:p>
          <a:r>
            <a:rPr lang="en-US" sz="2000" dirty="0" smtClean="0"/>
            <a:t>CONSORTIUM</a:t>
          </a:r>
          <a:endParaRPr lang="en-US" sz="2000" dirty="0"/>
        </a:p>
      </dgm:t>
    </dgm:pt>
    <dgm:pt modelId="{14ED488C-036B-44B9-A287-27DB628622D5}" type="parTrans" cxnId="{4E2A10CF-4B19-47C4-A4F2-80BBC46408C7}">
      <dgm:prSet/>
      <dgm:spPr/>
      <dgm:t>
        <a:bodyPr/>
        <a:lstStyle/>
        <a:p>
          <a:endParaRPr lang="en-US"/>
        </a:p>
      </dgm:t>
    </dgm:pt>
    <dgm:pt modelId="{CE44E715-FDED-41A4-9DE9-566CCB855F05}" type="sibTrans" cxnId="{4E2A10CF-4B19-47C4-A4F2-80BBC46408C7}">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C9B03DBC-E155-4646-AA38-3AE1D2178B49}" type="pres">
      <dgm:prSet presAssocID="{6C05263D-990D-448D-A0BF-21C00D1ED619}" presName="TwoNodes_1" presStyleLbl="node1" presStyleIdx="0" presStyleCnt="2">
        <dgm:presLayoutVars>
          <dgm:bulletEnabled val="1"/>
        </dgm:presLayoutVars>
      </dgm:prSet>
      <dgm:spPr/>
      <dgm:t>
        <a:bodyPr/>
        <a:lstStyle/>
        <a:p>
          <a:endParaRPr lang="en-US"/>
        </a:p>
      </dgm:t>
    </dgm:pt>
    <dgm:pt modelId="{6B3CCC8F-61BE-46B9-AFA6-88DA58B051A8}" type="pres">
      <dgm:prSet presAssocID="{6C05263D-990D-448D-A0BF-21C00D1ED619}" presName="TwoNodes_2" presStyleLbl="node1" presStyleIdx="1" presStyleCnt="2">
        <dgm:presLayoutVars>
          <dgm:bulletEnabled val="1"/>
        </dgm:presLayoutVars>
      </dgm:prSet>
      <dgm:spPr/>
      <dgm:t>
        <a:bodyPr/>
        <a:lstStyle/>
        <a:p>
          <a:endParaRPr lang="en-US"/>
        </a:p>
      </dgm:t>
    </dgm:pt>
    <dgm:pt modelId="{D24FFCA1-DD49-4846-9E6F-19CC0DEE48F8}" type="pres">
      <dgm:prSet presAssocID="{6C05263D-990D-448D-A0BF-21C00D1ED619}" presName="TwoConn_1-2" presStyleLbl="fgAccFollowNode1" presStyleIdx="0" presStyleCnt="1">
        <dgm:presLayoutVars>
          <dgm:bulletEnabled val="1"/>
        </dgm:presLayoutVars>
      </dgm:prSet>
      <dgm:spPr/>
      <dgm:t>
        <a:bodyPr/>
        <a:lstStyle/>
        <a:p>
          <a:endParaRPr lang="en-US"/>
        </a:p>
      </dgm:t>
    </dgm:pt>
    <dgm:pt modelId="{97F6C5D4-339B-4B68-AB16-F6F43D5E7A86}" type="pres">
      <dgm:prSet presAssocID="{6C05263D-990D-448D-A0BF-21C00D1ED619}" presName="TwoNodes_1_text" presStyleLbl="node1" presStyleIdx="1" presStyleCnt="2">
        <dgm:presLayoutVars>
          <dgm:bulletEnabled val="1"/>
        </dgm:presLayoutVars>
      </dgm:prSet>
      <dgm:spPr/>
      <dgm:t>
        <a:bodyPr/>
        <a:lstStyle/>
        <a:p>
          <a:endParaRPr lang="en-US"/>
        </a:p>
      </dgm:t>
    </dgm:pt>
    <dgm:pt modelId="{B448539B-2078-4CD8-9C78-223471B98D9E}" type="pres">
      <dgm:prSet presAssocID="{6C05263D-990D-448D-A0BF-21C00D1ED619}" presName="TwoNodes_2_text" presStyleLbl="node1" presStyleIdx="1" presStyleCnt="2">
        <dgm:presLayoutVars>
          <dgm:bulletEnabled val="1"/>
        </dgm:presLayoutVars>
      </dgm:prSet>
      <dgm:spPr/>
      <dgm:t>
        <a:bodyPr/>
        <a:lstStyle/>
        <a:p>
          <a:endParaRPr lang="en-US"/>
        </a:p>
      </dgm:t>
    </dgm:pt>
  </dgm:ptLst>
  <dgm:cxnLst>
    <dgm:cxn modelId="{E3462305-BF05-410E-8700-90F0AC111F3B}" srcId="{6C05263D-990D-448D-A0BF-21C00D1ED619}" destId="{816BB56A-8EEC-4FF4-B07D-9558E7AE25A9}" srcOrd="0" destOrd="0" parTransId="{4CB9DDC1-F922-47D0-80DC-AF47F26A1712}" sibTransId="{260E94C7-46AD-4B9A-BA4E-A737D03475FF}"/>
    <dgm:cxn modelId="{C0CE3A20-2C6B-47CF-B73D-CF25AEA29C9F}" type="presOf" srcId="{6C05263D-990D-448D-A0BF-21C00D1ED619}" destId="{4CBAB180-EBF3-4C51-8BB9-816922E79BCE}" srcOrd="0" destOrd="0" presId="urn:microsoft.com/office/officeart/2005/8/layout/vProcess5"/>
    <dgm:cxn modelId="{84511C7E-D434-481E-AF34-53BB8BE13A50}" type="presOf" srcId="{260E94C7-46AD-4B9A-BA4E-A737D03475FF}" destId="{D24FFCA1-DD49-4846-9E6F-19CC0DEE48F8}" srcOrd="0" destOrd="0" presId="urn:microsoft.com/office/officeart/2005/8/layout/vProcess5"/>
    <dgm:cxn modelId="{4E2A10CF-4B19-47C4-A4F2-80BBC46408C7}" srcId="{6C05263D-990D-448D-A0BF-21C00D1ED619}" destId="{C9907558-AAF2-4A45-8E8A-DA2F2F01D9D2}" srcOrd="1" destOrd="0" parTransId="{14ED488C-036B-44B9-A287-27DB628622D5}" sibTransId="{CE44E715-FDED-41A4-9DE9-566CCB855F05}"/>
    <dgm:cxn modelId="{41D36766-1713-4999-9E9F-DE8E92A0EAFE}" type="presOf" srcId="{816BB56A-8EEC-4FF4-B07D-9558E7AE25A9}" destId="{C9B03DBC-E155-4646-AA38-3AE1D2178B49}" srcOrd="0" destOrd="0" presId="urn:microsoft.com/office/officeart/2005/8/layout/vProcess5"/>
    <dgm:cxn modelId="{9B3FF5DF-C3A9-4EC4-80FF-A4F6FAB3DF3C}" type="presOf" srcId="{816BB56A-8EEC-4FF4-B07D-9558E7AE25A9}" destId="{97F6C5D4-339B-4B68-AB16-F6F43D5E7A86}" srcOrd="1" destOrd="0" presId="urn:microsoft.com/office/officeart/2005/8/layout/vProcess5"/>
    <dgm:cxn modelId="{47BC2578-3F54-4D3A-AD0B-10B6BA6960B8}" type="presOf" srcId="{C9907558-AAF2-4A45-8E8A-DA2F2F01D9D2}" destId="{6B3CCC8F-61BE-46B9-AFA6-88DA58B051A8}" srcOrd="0" destOrd="0" presId="urn:microsoft.com/office/officeart/2005/8/layout/vProcess5"/>
    <dgm:cxn modelId="{F7CDE8A9-ED09-4400-BF74-A102D9539609}" type="presOf" srcId="{C9907558-AAF2-4A45-8E8A-DA2F2F01D9D2}" destId="{B448539B-2078-4CD8-9C78-223471B98D9E}" srcOrd="1" destOrd="0" presId="urn:microsoft.com/office/officeart/2005/8/layout/vProcess5"/>
    <dgm:cxn modelId="{581025AE-F63D-4FBC-B6C0-07300D13D033}" type="presParOf" srcId="{4CBAB180-EBF3-4C51-8BB9-816922E79BCE}" destId="{B6D72C33-AD1F-43DD-B194-297246078F10}" srcOrd="0" destOrd="0" presId="urn:microsoft.com/office/officeart/2005/8/layout/vProcess5"/>
    <dgm:cxn modelId="{C13AC443-0C7E-4D41-8AE4-17155344EA0A}" type="presParOf" srcId="{4CBAB180-EBF3-4C51-8BB9-816922E79BCE}" destId="{C9B03DBC-E155-4646-AA38-3AE1D2178B49}" srcOrd="1" destOrd="0" presId="urn:microsoft.com/office/officeart/2005/8/layout/vProcess5"/>
    <dgm:cxn modelId="{DA005423-7595-4948-978A-D62997013B6F}" type="presParOf" srcId="{4CBAB180-EBF3-4C51-8BB9-816922E79BCE}" destId="{6B3CCC8F-61BE-46B9-AFA6-88DA58B051A8}" srcOrd="2" destOrd="0" presId="urn:microsoft.com/office/officeart/2005/8/layout/vProcess5"/>
    <dgm:cxn modelId="{87019927-04A8-4574-BF8F-8079329F3F39}" type="presParOf" srcId="{4CBAB180-EBF3-4C51-8BB9-816922E79BCE}" destId="{D24FFCA1-DD49-4846-9E6F-19CC0DEE48F8}" srcOrd="3" destOrd="0" presId="urn:microsoft.com/office/officeart/2005/8/layout/vProcess5"/>
    <dgm:cxn modelId="{CC3C8A0A-E1CC-47AE-8B0A-028440504409}" type="presParOf" srcId="{4CBAB180-EBF3-4C51-8BB9-816922E79BCE}" destId="{97F6C5D4-339B-4B68-AB16-F6F43D5E7A86}" srcOrd="4" destOrd="0" presId="urn:microsoft.com/office/officeart/2005/8/layout/vProcess5"/>
    <dgm:cxn modelId="{B6D88760-76C7-4D08-AD31-914A3801441C}" type="presParOf" srcId="{4CBAB180-EBF3-4C51-8BB9-816922E79BCE}" destId="{B448539B-2078-4CD8-9C78-223471B98D9E}"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dgm:spPr/>
      <dgm:t>
        <a:bodyPr/>
        <a:lstStyle/>
        <a:p>
          <a:r>
            <a:rPr lang="en-US" dirty="0" smtClean="0"/>
            <a:t>PROJECT</a:t>
          </a:r>
          <a:endParaRPr lang="en-US"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C9907558-AAF2-4A45-8E8A-DA2F2F01D9D2}">
      <dgm:prSet phldrT="[Text]" custT="1"/>
      <dgm:spPr/>
      <dgm:t>
        <a:bodyPr/>
        <a:lstStyle/>
        <a:p>
          <a:r>
            <a:rPr lang="en-US" sz="2000" dirty="0" smtClean="0"/>
            <a:t>CONSORTIUM</a:t>
          </a:r>
          <a:endParaRPr lang="en-US" sz="2000" dirty="0"/>
        </a:p>
      </dgm:t>
    </dgm:pt>
    <dgm:pt modelId="{14ED488C-036B-44B9-A287-27DB628622D5}" type="parTrans" cxnId="{4E2A10CF-4B19-47C4-A4F2-80BBC46408C7}">
      <dgm:prSet/>
      <dgm:spPr/>
      <dgm:t>
        <a:bodyPr/>
        <a:lstStyle/>
        <a:p>
          <a:endParaRPr lang="en-US"/>
        </a:p>
      </dgm:t>
    </dgm:pt>
    <dgm:pt modelId="{CE44E715-FDED-41A4-9DE9-566CCB855F05}" type="sibTrans" cxnId="{4E2A10CF-4B19-47C4-A4F2-80BBC46408C7}">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C9B03DBC-E155-4646-AA38-3AE1D2178B49}" type="pres">
      <dgm:prSet presAssocID="{6C05263D-990D-448D-A0BF-21C00D1ED619}" presName="TwoNodes_1" presStyleLbl="node1" presStyleIdx="0" presStyleCnt="2">
        <dgm:presLayoutVars>
          <dgm:bulletEnabled val="1"/>
        </dgm:presLayoutVars>
      </dgm:prSet>
      <dgm:spPr/>
      <dgm:t>
        <a:bodyPr/>
        <a:lstStyle/>
        <a:p>
          <a:endParaRPr lang="en-US"/>
        </a:p>
      </dgm:t>
    </dgm:pt>
    <dgm:pt modelId="{6B3CCC8F-61BE-46B9-AFA6-88DA58B051A8}" type="pres">
      <dgm:prSet presAssocID="{6C05263D-990D-448D-A0BF-21C00D1ED619}" presName="TwoNodes_2" presStyleLbl="node1" presStyleIdx="1" presStyleCnt="2">
        <dgm:presLayoutVars>
          <dgm:bulletEnabled val="1"/>
        </dgm:presLayoutVars>
      </dgm:prSet>
      <dgm:spPr/>
      <dgm:t>
        <a:bodyPr/>
        <a:lstStyle/>
        <a:p>
          <a:endParaRPr lang="en-US"/>
        </a:p>
      </dgm:t>
    </dgm:pt>
    <dgm:pt modelId="{D24FFCA1-DD49-4846-9E6F-19CC0DEE48F8}" type="pres">
      <dgm:prSet presAssocID="{6C05263D-990D-448D-A0BF-21C00D1ED619}" presName="TwoConn_1-2" presStyleLbl="fgAccFollowNode1" presStyleIdx="0" presStyleCnt="1">
        <dgm:presLayoutVars>
          <dgm:bulletEnabled val="1"/>
        </dgm:presLayoutVars>
      </dgm:prSet>
      <dgm:spPr/>
      <dgm:t>
        <a:bodyPr/>
        <a:lstStyle/>
        <a:p>
          <a:endParaRPr lang="en-US"/>
        </a:p>
      </dgm:t>
    </dgm:pt>
    <dgm:pt modelId="{97F6C5D4-339B-4B68-AB16-F6F43D5E7A86}" type="pres">
      <dgm:prSet presAssocID="{6C05263D-990D-448D-A0BF-21C00D1ED619}" presName="TwoNodes_1_text" presStyleLbl="node1" presStyleIdx="1" presStyleCnt="2">
        <dgm:presLayoutVars>
          <dgm:bulletEnabled val="1"/>
        </dgm:presLayoutVars>
      </dgm:prSet>
      <dgm:spPr/>
      <dgm:t>
        <a:bodyPr/>
        <a:lstStyle/>
        <a:p>
          <a:endParaRPr lang="en-US"/>
        </a:p>
      </dgm:t>
    </dgm:pt>
    <dgm:pt modelId="{B448539B-2078-4CD8-9C78-223471B98D9E}" type="pres">
      <dgm:prSet presAssocID="{6C05263D-990D-448D-A0BF-21C00D1ED619}" presName="TwoNodes_2_text" presStyleLbl="node1" presStyleIdx="1" presStyleCnt="2">
        <dgm:presLayoutVars>
          <dgm:bulletEnabled val="1"/>
        </dgm:presLayoutVars>
      </dgm:prSet>
      <dgm:spPr/>
      <dgm:t>
        <a:bodyPr/>
        <a:lstStyle/>
        <a:p>
          <a:endParaRPr lang="en-US"/>
        </a:p>
      </dgm:t>
    </dgm:pt>
  </dgm:ptLst>
  <dgm:cxnLst>
    <dgm:cxn modelId="{E3462305-BF05-410E-8700-90F0AC111F3B}" srcId="{6C05263D-990D-448D-A0BF-21C00D1ED619}" destId="{816BB56A-8EEC-4FF4-B07D-9558E7AE25A9}" srcOrd="0" destOrd="0" parTransId="{4CB9DDC1-F922-47D0-80DC-AF47F26A1712}" sibTransId="{260E94C7-46AD-4B9A-BA4E-A737D03475FF}"/>
    <dgm:cxn modelId="{089957DE-8DFB-4A3A-9EDB-5BD89136248E}" type="presOf" srcId="{260E94C7-46AD-4B9A-BA4E-A737D03475FF}" destId="{D24FFCA1-DD49-4846-9E6F-19CC0DEE48F8}" srcOrd="0" destOrd="0" presId="urn:microsoft.com/office/officeart/2005/8/layout/vProcess5"/>
    <dgm:cxn modelId="{4E2A10CF-4B19-47C4-A4F2-80BBC46408C7}" srcId="{6C05263D-990D-448D-A0BF-21C00D1ED619}" destId="{C9907558-AAF2-4A45-8E8A-DA2F2F01D9D2}" srcOrd="1" destOrd="0" parTransId="{14ED488C-036B-44B9-A287-27DB628622D5}" sibTransId="{CE44E715-FDED-41A4-9DE9-566CCB855F05}"/>
    <dgm:cxn modelId="{A721C44A-CEB0-4C94-88EC-F6E5574E0C55}" type="presOf" srcId="{6C05263D-990D-448D-A0BF-21C00D1ED619}" destId="{4CBAB180-EBF3-4C51-8BB9-816922E79BCE}" srcOrd="0" destOrd="0" presId="urn:microsoft.com/office/officeart/2005/8/layout/vProcess5"/>
    <dgm:cxn modelId="{292FB1D2-77AA-495D-9D1E-5D2AFE84DABB}" type="presOf" srcId="{C9907558-AAF2-4A45-8E8A-DA2F2F01D9D2}" destId="{B448539B-2078-4CD8-9C78-223471B98D9E}" srcOrd="1" destOrd="0" presId="urn:microsoft.com/office/officeart/2005/8/layout/vProcess5"/>
    <dgm:cxn modelId="{533237E0-A45C-4208-9A8F-E06E0BC643D7}" type="presOf" srcId="{C9907558-AAF2-4A45-8E8A-DA2F2F01D9D2}" destId="{6B3CCC8F-61BE-46B9-AFA6-88DA58B051A8}" srcOrd="0" destOrd="0" presId="urn:microsoft.com/office/officeart/2005/8/layout/vProcess5"/>
    <dgm:cxn modelId="{515B9835-EBCA-4361-A146-07F17CC06CC8}" type="presOf" srcId="{816BB56A-8EEC-4FF4-B07D-9558E7AE25A9}" destId="{C9B03DBC-E155-4646-AA38-3AE1D2178B49}" srcOrd="0" destOrd="0" presId="urn:microsoft.com/office/officeart/2005/8/layout/vProcess5"/>
    <dgm:cxn modelId="{FA7D425C-7A7C-4E53-BB17-6FD3A0B1730C}" type="presOf" srcId="{816BB56A-8EEC-4FF4-B07D-9558E7AE25A9}" destId="{97F6C5D4-339B-4B68-AB16-F6F43D5E7A86}" srcOrd="1" destOrd="0" presId="urn:microsoft.com/office/officeart/2005/8/layout/vProcess5"/>
    <dgm:cxn modelId="{1BDAF509-F185-4C89-8DB2-ECC5C835C719}" type="presParOf" srcId="{4CBAB180-EBF3-4C51-8BB9-816922E79BCE}" destId="{B6D72C33-AD1F-43DD-B194-297246078F10}" srcOrd="0" destOrd="0" presId="urn:microsoft.com/office/officeart/2005/8/layout/vProcess5"/>
    <dgm:cxn modelId="{113460D5-24D2-4889-A16A-FD5C60D6EB9C}" type="presParOf" srcId="{4CBAB180-EBF3-4C51-8BB9-816922E79BCE}" destId="{C9B03DBC-E155-4646-AA38-3AE1D2178B49}" srcOrd="1" destOrd="0" presId="urn:microsoft.com/office/officeart/2005/8/layout/vProcess5"/>
    <dgm:cxn modelId="{668ECC54-E828-4149-9E2E-588605B0ECC8}" type="presParOf" srcId="{4CBAB180-EBF3-4C51-8BB9-816922E79BCE}" destId="{6B3CCC8F-61BE-46B9-AFA6-88DA58B051A8}" srcOrd="2" destOrd="0" presId="urn:microsoft.com/office/officeart/2005/8/layout/vProcess5"/>
    <dgm:cxn modelId="{2C2907CD-2CB4-4C8D-88F9-7ED87936E709}" type="presParOf" srcId="{4CBAB180-EBF3-4C51-8BB9-816922E79BCE}" destId="{D24FFCA1-DD49-4846-9E6F-19CC0DEE48F8}" srcOrd="3" destOrd="0" presId="urn:microsoft.com/office/officeart/2005/8/layout/vProcess5"/>
    <dgm:cxn modelId="{8A05C910-9900-42F9-9681-5E5F7CC4FB1F}" type="presParOf" srcId="{4CBAB180-EBF3-4C51-8BB9-816922E79BCE}" destId="{97F6C5D4-339B-4B68-AB16-F6F43D5E7A86}" srcOrd="4" destOrd="0" presId="urn:microsoft.com/office/officeart/2005/8/layout/vProcess5"/>
    <dgm:cxn modelId="{B00645AF-6607-4EBB-A817-AA4532B239C1}" type="presParOf" srcId="{4CBAB180-EBF3-4C51-8BB9-816922E79BCE}" destId="{B448539B-2078-4CD8-9C78-223471B98D9E}"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custT="1"/>
      <dgm:spPr>
        <a:solidFill>
          <a:srgbClr val="7030A0"/>
        </a:solidFill>
      </dgm:spPr>
      <dgm:t>
        <a:bodyPr/>
        <a:lstStyle/>
        <a:p>
          <a:pPr algn="l"/>
          <a:r>
            <a:rPr lang="en-US" sz="2000" dirty="0" smtClean="0"/>
            <a:t>PROJECT MANAGEMENT</a:t>
          </a:r>
          <a:endParaRPr lang="en-US" sz="2000"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5D40D1BE-998F-4D82-B96D-0F4123806432}" type="pres">
      <dgm:prSet presAssocID="{6C05263D-990D-448D-A0BF-21C00D1ED619}" presName="OneNode_1" presStyleLbl="node1" presStyleIdx="0" presStyleCnt="1" custLinFactNeighborY="97775">
        <dgm:presLayoutVars>
          <dgm:bulletEnabled val="1"/>
        </dgm:presLayoutVars>
      </dgm:prSet>
      <dgm:spPr/>
      <dgm:t>
        <a:bodyPr/>
        <a:lstStyle/>
        <a:p>
          <a:endParaRPr lang="en-US"/>
        </a:p>
      </dgm:t>
    </dgm:pt>
  </dgm:ptLst>
  <dgm:cxnLst>
    <dgm:cxn modelId="{E3462305-BF05-410E-8700-90F0AC111F3B}" srcId="{6C05263D-990D-448D-A0BF-21C00D1ED619}" destId="{816BB56A-8EEC-4FF4-B07D-9558E7AE25A9}" srcOrd="0" destOrd="0" parTransId="{4CB9DDC1-F922-47D0-80DC-AF47F26A1712}" sibTransId="{260E94C7-46AD-4B9A-BA4E-A737D03475FF}"/>
    <dgm:cxn modelId="{9FD5819A-3BB7-43AA-8CC6-D8316DEDD400}" type="presOf" srcId="{816BB56A-8EEC-4FF4-B07D-9558E7AE25A9}" destId="{5D40D1BE-998F-4D82-B96D-0F4123806432}" srcOrd="0" destOrd="0" presId="urn:microsoft.com/office/officeart/2005/8/layout/vProcess5"/>
    <dgm:cxn modelId="{8870F371-5611-4E84-B7FD-97AB04F35069}" type="presOf" srcId="{6C05263D-990D-448D-A0BF-21C00D1ED619}" destId="{4CBAB180-EBF3-4C51-8BB9-816922E79BCE}" srcOrd="0" destOrd="0" presId="urn:microsoft.com/office/officeart/2005/8/layout/vProcess5"/>
    <dgm:cxn modelId="{724C4028-BE47-456A-ADBD-85CB40131286}" type="presParOf" srcId="{4CBAB180-EBF3-4C51-8BB9-816922E79BCE}" destId="{B6D72C33-AD1F-43DD-B194-297246078F10}" srcOrd="0" destOrd="0" presId="urn:microsoft.com/office/officeart/2005/8/layout/vProcess5"/>
    <dgm:cxn modelId="{10B9463E-7257-44F3-BF07-96E745427052}" type="presParOf" srcId="{4CBAB180-EBF3-4C51-8BB9-816922E79BCE}" destId="{5D40D1BE-998F-4D82-B96D-0F4123806432}" srcOrd="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6281CF-B11E-4019-8E82-759845997202}" type="doc">
      <dgm:prSet loTypeId="urn:microsoft.com/office/officeart/2005/8/layout/hList7#2" loCatId="list" qsTypeId="urn:microsoft.com/office/officeart/2005/8/quickstyle/simple1" qsCatId="simple" csTypeId="urn:microsoft.com/office/officeart/2005/8/colors/colorful4" csCatId="colorful" phldr="1"/>
      <dgm:spPr/>
    </dgm:pt>
    <dgm:pt modelId="{183A6FF8-A239-4707-86A9-53CA1444CC23}">
      <dgm:prSet phldrT="[Text]" custT="1"/>
      <dgm:spPr>
        <a:solidFill>
          <a:srgbClr val="2082C5"/>
        </a:solidFill>
      </dgm:spPr>
      <dgm:t>
        <a:bodyPr/>
        <a:lstStyle/>
        <a:p>
          <a:endParaRPr lang="sr-Latn-RS" sz="2100" b="1" dirty="0" smtClean="0"/>
        </a:p>
        <a:p>
          <a:r>
            <a:rPr lang="sr-Latn-RS" sz="2100" b="1" dirty="0" smtClean="0"/>
            <a:t>to </a:t>
          </a:r>
          <a:r>
            <a:rPr lang="en-US" sz="2100" b="1" dirty="0" smtClean="0"/>
            <a:t>manage </a:t>
          </a:r>
        </a:p>
        <a:p>
          <a:r>
            <a:rPr lang="en-US" sz="2100" b="1" dirty="0" smtClean="0"/>
            <a:t>PROJECT FINANCE</a:t>
          </a:r>
          <a:endParaRPr lang="en-US" sz="2100" b="1" dirty="0"/>
        </a:p>
      </dgm:t>
    </dgm:pt>
    <dgm:pt modelId="{DE2D03D4-5E6C-4B3A-BF60-C79F631D3AA6}" type="parTrans" cxnId="{E2E5DD10-911B-4DCC-B471-B0E6B6499A4E}">
      <dgm:prSet/>
      <dgm:spPr/>
      <dgm:t>
        <a:bodyPr/>
        <a:lstStyle/>
        <a:p>
          <a:endParaRPr lang="en-US"/>
        </a:p>
      </dgm:t>
    </dgm:pt>
    <dgm:pt modelId="{617E3ABD-267F-408F-BCD8-87E94D6F0950}" type="sibTrans" cxnId="{E2E5DD10-911B-4DCC-B471-B0E6B6499A4E}">
      <dgm:prSet/>
      <dgm:spPr/>
      <dgm:t>
        <a:bodyPr/>
        <a:lstStyle/>
        <a:p>
          <a:endParaRPr lang="en-US"/>
        </a:p>
      </dgm:t>
    </dgm:pt>
    <dgm:pt modelId="{DF4B65E7-0294-48EB-BE9F-10D07D7014D8}">
      <dgm:prSet phldrT="[Text]" custT="1"/>
      <dgm:spPr/>
      <dgm:t>
        <a:bodyPr/>
        <a:lstStyle/>
        <a:p>
          <a:endParaRPr lang="sr-Latn-RS" sz="2100" b="1" dirty="0" smtClean="0"/>
        </a:p>
        <a:p>
          <a:r>
            <a:rPr lang="sr-Latn-RS" sz="2100" b="1" dirty="0" smtClean="0"/>
            <a:t>to </a:t>
          </a:r>
          <a:r>
            <a:rPr lang="en-US" sz="2100" b="1" dirty="0" smtClean="0"/>
            <a:t>share internal FILES &amp; REPORTS</a:t>
          </a:r>
          <a:endParaRPr lang="en-US" sz="2100" b="1" dirty="0"/>
        </a:p>
      </dgm:t>
    </dgm:pt>
    <dgm:pt modelId="{6ED30049-10CD-4471-865C-506D6E41663C}" type="parTrans" cxnId="{312DA5E3-8B4E-4B7E-B422-E0044237091C}">
      <dgm:prSet/>
      <dgm:spPr/>
      <dgm:t>
        <a:bodyPr/>
        <a:lstStyle/>
        <a:p>
          <a:endParaRPr lang="en-US"/>
        </a:p>
      </dgm:t>
    </dgm:pt>
    <dgm:pt modelId="{10F1FF4D-8644-4659-BC86-2B0B2D8B1C7A}" type="sibTrans" cxnId="{312DA5E3-8B4E-4B7E-B422-E0044237091C}">
      <dgm:prSet/>
      <dgm:spPr/>
      <dgm:t>
        <a:bodyPr/>
        <a:lstStyle/>
        <a:p>
          <a:endParaRPr lang="en-US"/>
        </a:p>
      </dgm:t>
    </dgm:pt>
    <dgm:pt modelId="{F7501ECB-2435-43B8-89E1-C78F3DAFDF76}">
      <dgm:prSet phldrT="[Text]" custT="1"/>
      <dgm:spPr/>
      <dgm:t>
        <a:bodyPr/>
        <a:lstStyle/>
        <a:p>
          <a:endParaRPr lang="sr-Latn-RS" sz="2100" b="1" dirty="0" smtClean="0"/>
        </a:p>
        <a:p>
          <a:r>
            <a:rPr lang="sr-Latn-RS" sz="2100" b="1" dirty="0" smtClean="0"/>
            <a:t>to </a:t>
          </a:r>
          <a:r>
            <a:rPr lang="en-US" sz="2100" b="1" dirty="0" smtClean="0"/>
            <a:t>control project DEVELOPEMENT</a:t>
          </a:r>
          <a:endParaRPr lang="en-US" sz="2100" b="1" dirty="0"/>
        </a:p>
      </dgm:t>
    </dgm:pt>
    <dgm:pt modelId="{4F1391DB-3EBE-4DD4-83CC-B87D48FBA280}" type="sibTrans" cxnId="{DB779F9B-F9E9-4966-802D-60FF5AA5D720}">
      <dgm:prSet/>
      <dgm:spPr/>
      <dgm:t>
        <a:bodyPr/>
        <a:lstStyle/>
        <a:p>
          <a:endParaRPr lang="en-US"/>
        </a:p>
      </dgm:t>
    </dgm:pt>
    <dgm:pt modelId="{D0D6611F-85CC-4F40-9F28-C08C862AA049}" type="parTrans" cxnId="{DB779F9B-F9E9-4966-802D-60FF5AA5D720}">
      <dgm:prSet/>
      <dgm:spPr/>
      <dgm:t>
        <a:bodyPr/>
        <a:lstStyle/>
        <a:p>
          <a:endParaRPr lang="en-US"/>
        </a:p>
      </dgm:t>
    </dgm:pt>
    <dgm:pt modelId="{5B3F664E-8597-4D31-AF0F-3AC4BD0C630D}" type="pres">
      <dgm:prSet presAssocID="{466281CF-B11E-4019-8E82-759845997202}" presName="Name0" presStyleCnt="0">
        <dgm:presLayoutVars>
          <dgm:dir/>
          <dgm:resizeHandles val="exact"/>
        </dgm:presLayoutVars>
      </dgm:prSet>
      <dgm:spPr/>
    </dgm:pt>
    <dgm:pt modelId="{52D8A802-C6E9-436C-805F-AE8756E65A6D}" type="pres">
      <dgm:prSet presAssocID="{466281CF-B11E-4019-8E82-759845997202}" presName="fgShape" presStyleLbl="fgShp" presStyleIdx="0" presStyleCnt="1" custScaleY="85185" custLinFactNeighborY="14815"/>
      <dgm:spPr/>
    </dgm:pt>
    <dgm:pt modelId="{61DD1EAF-573B-493B-8843-6CD308D2FCB4}" type="pres">
      <dgm:prSet presAssocID="{466281CF-B11E-4019-8E82-759845997202}" presName="linComp" presStyleCnt="0"/>
      <dgm:spPr/>
    </dgm:pt>
    <dgm:pt modelId="{203444E8-1DAF-4927-B40E-BD999F7F6C9E}" type="pres">
      <dgm:prSet presAssocID="{183A6FF8-A239-4707-86A9-53CA1444CC23}" presName="compNode" presStyleCnt="0"/>
      <dgm:spPr/>
    </dgm:pt>
    <dgm:pt modelId="{B9E0D893-73E1-4FD4-A2A2-D79D670BEC17}" type="pres">
      <dgm:prSet presAssocID="{183A6FF8-A239-4707-86A9-53CA1444CC23}" presName="bkgdShape" presStyleLbl="node1" presStyleIdx="0" presStyleCnt="3"/>
      <dgm:spPr/>
      <dgm:t>
        <a:bodyPr/>
        <a:lstStyle/>
        <a:p>
          <a:endParaRPr lang="en-US"/>
        </a:p>
      </dgm:t>
    </dgm:pt>
    <dgm:pt modelId="{7627B74E-49C9-4578-8115-FBC04DA98951}" type="pres">
      <dgm:prSet presAssocID="{183A6FF8-A239-4707-86A9-53CA1444CC23}" presName="nodeTx" presStyleLbl="node1" presStyleIdx="0" presStyleCnt="3">
        <dgm:presLayoutVars>
          <dgm:bulletEnabled val="1"/>
        </dgm:presLayoutVars>
      </dgm:prSet>
      <dgm:spPr/>
      <dgm:t>
        <a:bodyPr/>
        <a:lstStyle/>
        <a:p>
          <a:endParaRPr lang="en-US"/>
        </a:p>
      </dgm:t>
    </dgm:pt>
    <dgm:pt modelId="{B6CF2FD8-BD16-4657-971A-7ACC80E35943}" type="pres">
      <dgm:prSet presAssocID="{183A6FF8-A239-4707-86A9-53CA1444CC23}" presName="invisiNode" presStyleLbl="node1" presStyleIdx="0" presStyleCnt="3"/>
      <dgm:spPr/>
    </dgm:pt>
    <dgm:pt modelId="{F979F5F6-E135-4C42-B3F2-B668E4ACA090}" type="pres">
      <dgm:prSet presAssocID="{183A6FF8-A239-4707-86A9-53CA1444CC23}" presName="imagNode" presStyleLbl="fgImgPlace1" presStyleIdx="0" presStyleCnt="3" custScaleX="135828" custScaleY="135828" custLinFactNeighborX="-3530" custLinFactNeighborY="14123"/>
      <dgm:spPr>
        <a:blipFill rotWithShape="1">
          <a:blip xmlns:r="http://schemas.openxmlformats.org/officeDocument/2006/relationships" r:embed="rId1"/>
          <a:stretch>
            <a:fillRect/>
          </a:stretch>
        </a:blipFill>
      </dgm:spPr>
    </dgm:pt>
    <dgm:pt modelId="{226A338A-B239-45F1-BFE9-9EB0EB61D16F}" type="pres">
      <dgm:prSet presAssocID="{617E3ABD-267F-408F-BCD8-87E94D6F0950}" presName="sibTrans" presStyleLbl="sibTrans2D1" presStyleIdx="0" presStyleCnt="0"/>
      <dgm:spPr/>
      <dgm:t>
        <a:bodyPr/>
        <a:lstStyle/>
        <a:p>
          <a:endParaRPr lang="en-US"/>
        </a:p>
      </dgm:t>
    </dgm:pt>
    <dgm:pt modelId="{D0E8DB01-3350-41A3-B0FF-3A64613F3CCA}" type="pres">
      <dgm:prSet presAssocID="{DF4B65E7-0294-48EB-BE9F-10D07D7014D8}" presName="compNode" presStyleCnt="0"/>
      <dgm:spPr/>
    </dgm:pt>
    <dgm:pt modelId="{0AA7B460-4511-4AA1-AAC1-B55BA3C7E2E3}" type="pres">
      <dgm:prSet presAssocID="{DF4B65E7-0294-48EB-BE9F-10D07D7014D8}" presName="bkgdShape" presStyleLbl="node1" presStyleIdx="1" presStyleCnt="3"/>
      <dgm:spPr/>
      <dgm:t>
        <a:bodyPr/>
        <a:lstStyle/>
        <a:p>
          <a:endParaRPr lang="en-US"/>
        </a:p>
      </dgm:t>
    </dgm:pt>
    <dgm:pt modelId="{E8F253A6-F484-4235-A4C0-3584C9871E11}" type="pres">
      <dgm:prSet presAssocID="{DF4B65E7-0294-48EB-BE9F-10D07D7014D8}" presName="nodeTx" presStyleLbl="node1" presStyleIdx="1" presStyleCnt="3">
        <dgm:presLayoutVars>
          <dgm:bulletEnabled val="1"/>
        </dgm:presLayoutVars>
      </dgm:prSet>
      <dgm:spPr/>
      <dgm:t>
        <a:bodyPr/>
        <a:lstStyle/>
        <a:p>
          <a:endParaRPr lang="en-US"/>
        </a:p>
      </dgm:t>
    </dgm:pt>
    <dgm:pt modelId="{8A3F776C-7A1C-415C-8AD3-97BDB0974224}" type="pres">
      <dgm:prSet presAssocID="{DF4B65E7-0294-48EB-BE9F-10D07D7014D8}" presName="invisiNode" presStyleLbl="node1" presStyleIdx="1" presStyleCnt="3"/>
      <dgm:spPr/>
    </dgm:pt>
    <dgm:pt modelId="{FFB9C2B4-99B8-4FBF-8D34-79B4674FB859}" type="pres">
      <dgm:prSet presAssocID="{DF4B65E7-0294-48EB-BE9F-10D07D7014D8}" presName="imagNode" presStyleLbl="fgImgPlace1" presStyleIdx="1" presStyleCnt="3" custScaleX="135828" custScaleY="135828" custLinFactNeighborY="14123"/>
      <dgm:spPr>
        <a:blipFill rotWithShape="1">
          <a:blip xmlns:r="http://schemas.openxmlformats.org/officeDocument/2006/relationships" r:embed="rId2"/>
          <a:stretch>
            <a:fillRect/>
          </a:stretch>
        </a:blipFill>
      </dgm:spPr>
    </dgm:pt>
    <dgm:pt modelId="{F7838D39-1D2F-4B56-8A63-91F1359CF71F}" type="pres">
      <dgm:prSet presAssocID="{10F1FF4D-8644-4659-BC86-2B0B2D8B1C7A}" presName="sibTrans" presStyleLbl="sibTrans2D1" presStyleIdx="0" presStyleCnt="0"/>
      <dgm:spPr/>
      <dgm:t>
        <a:bodyPr/>
        <a:lstStyle/>
        <a:p>
          <a:endParaRPr lang="en-US"/>
        </a:p>
      </dgm:t>
    </dgm:pt>
    <dgm:pt modelId="{C6036072-0B1B-4C02-815A-3F6EFA1267D7}" type="pres">
      <dgm:prSet presAssocID="{F7501ECB-2435-43B8-89E1-C78F3DAFDF76}" presName="compNode" presStyleCnt="0"/>
      <dgm:spPr/>
    </dgm:pt>
    <dgm:pt modelId="{A5F13B89-8E16-4A76-AF39-3A6AFCAFF7E6}" type="pres">
      <dgm:prSet presAssocID="{F7501ECB-2435-43B8-89E1-C78F3DAFDF76}" presName="bkgdShape" presStyleLbl="node1" presStyleIdx="2" presStyleCnt="3"/>
      <dgm:spPr/>
      <dgm:t>
        <a:bodyPr/>
        <a:lstStyle/>
        <a:p>
          <a:endParaRPr lang="en-US"/>
        </a:p>
      </dgm:t>
    </dgm:pt>
    <dgm:pt modelId="{B0AD534F-31D5-4240-A5AF-69BC4FA298E4}" type="pres">
      <dgm:prSet presAssocID="{F7501ECB-2435-43B8-89E1-C78F3DAFDF76}" presName="nodeTx" presStyleLbl="node1" presStyleIdx="2" presStyleCnt="3">
        <dgm:presLayoutVars>
          <dgm:bulletEnabled val="1"/>
        </dgm:presLayoutVars>
      </dgm:prSet>
      <dgm:spPr/>
      <dgm:t>
        <a:bodyPr/>
        <a:lstStyle/>
        <a:p>
          <a:endParaRPr lang="en-US"/>
        </a:p>
      </dgm:t>
    </dgm:pt>
    <dgm:pt modelId="{2A07813A-575A-4192-BE84-A2E60C3032D2}" type="pres">
      <dgm:prSet presAssocID="{F7501ECB-2435-43B8-89E1-C78F3DAFDF76}" presName="invisiNode" presStyleLbl="node1" presStyleIdx="2" presStyleCnt="3"/>
      <dgm:spPr/>
    </dgm:pt>
    <dgm:pt modelId="{9B56F1D4-DFF5-48FE-9CCD-D684E9D128D7}" type="pres">
      <dgm:prSet presAssocID="{F7501ECB-2435-43B8-89E1-C78F3DAFDF76}" presName="imagNode" presStyleLbl="fgImgPlace1" presStyleIdx="2" presStyleCnt="3" custScaleX="135828" custScaleY="135828" custLinFactNeighborX="3530" custLinFactNeighborY="20306"/>
      <dgm:spPr>
        <a:blipFill rotWithShape="1">
          <a:blip xmlns:r="http://schemas.openxmlformats.org/officeDocument/2006/relationships" r:embed="rId3"/>
          <a:stretch>
            <a:fillRect/>
          </a:stretch>
        </a:blipFill>
      </dgm:spPr>
    </dgm:pt>
  </dgm:ptLst>
  <dgm:cxnLst>
    <dgm:cxn modelId="{288D2D3E-6273-4BDC-ADF8-7D0DA8E55D09}" type="presOf" srcId="{183A6FF8-A239-4707-86A9-53CA1444CC23}" destId="{7627B74E-49C9-4578-8115-FBC04DA98951}" srcOrd="1" destOrd="0" presId="urn:microsoft.com/office/officeart/2005/8/layout/hList7#2"/>
    <dgm:cxn modelId="{83912CDB-E7D6-4C16-8F70-7EBD295FB42F}" type="presOf" srcId="{183A6FF8-A239-4707-86A9-53CA1444CC23}" destId="{B9E0D893-73E1-4FD4-A2A2-D79D670BEC17}" srcOrd="0" destOrd="0" presId="urn:microsoft.com/office/officeart/2005/8/layout/hList7#2"/>
    <dgm:cxn modelId="{5CCB795A-322E-4941-9FF2-F62667D37FB4}" type="presOf" srcId="{10F1FF4D-8644-4659-BC86-2B0B2D8B1C7A}" destId="{F7838D39-1D2F-4B56-8A63-91F1359CF71F}" srcOrd="0" destOrd="0" presId="urn:microsoft.com/office/officeart/2005/8/layout/hList7#2"/>
    <dgm:cxn modelId="{D3A4F26B-2428-4DFD-9840-2AED563B1D6D}" type="presOf" srcId="{617E3ABD-267F-408F-BCD8-87E94D6F0950}" destId="{226A338A-B239-45F1-BFE9-9EB0EB61D16F}" srcOrd="0" destOrd="0" presId="urn:microsoft.com/office/officeart/2005/8/layout/hList7#2"/>
    <dgm:cxn modelId="{164B5691-4380-48FD-882F-DEA89D2B03B4}" type="presOf" srcId="{466281CF-B11E-4019-8E82-759845997202}" destId="{5B3F664E-8597-4D31-AF0F-3AC4BD0C630D}" srcOrd="0" destOrd="0" presId="urn:microsoft.com/office/officeart/2005/8/layout/hList7#2"/>
    <dgm:cxn modelId="{77817A06-9143-4390-9613-76776CE1519D}" type="presOf" srcId="{DF4B65E7-0294-48EB-BE9F-10D07D7014D8}" destId="{E8F253A6-F484-4235-A4C0-3584C9871E11}" srcOrd="1" destOrd="0" presId="urn:microsoft.com/office/officeart/2005/8/layout/hList7#2"/>
    <dgm:cxn modelId="{E2E5DD10-911B-4DCC-B471-B0E6B6499A4E}" srcId="{466281CF-B11E-4019-8E82-759845997202}" destId="{183A6FF8-A239-4707-86A9-53CA1444CC23}" srcOrd="0" destOrd="0" parTransId="{DE2D03D4-5E6C-4B3A-BF60-C79F631D3AA6}" sibTransId="{617E3ABD-267F-408F-BCD8-87E94D6F0950}"/>
    <dgm:cxn modelId="{E2E63D2C-5A09-4537-A50B-C46C3632D5CB}" type="presOf" srcId="{F7501ECB-2435-43B8-89E1-C78F3DAFDF76}" destId="{A5F13B89-8E16-4A76-AF39-3A6AFCAFF7E6}" srcOrd="0" destOrd="0" presId="urn:microsoft.com/office/officeart/2005/8/layout/hList7#2"/>
    <dgm:cxn modelId="{DB779F9B-F9E9-4966-802D-60FF5AA5D720}" srcId="{466281CF-B11E-4019-8E82-759845997202}" destId="{F7501ECB-2435-43B8-89E1-C78F3DAFDF76}" srcOrd="2" destOrd="0" parTransId="{D0D6611F-85CC-4F40-9F28-C08C862AA049}" sibTransId="{4F1391DB-3EBE-4DD4-83CC-B87D48FBA280}"/>
    <dgm:cxn modelId="{CC2D52B2-7DD3-4A63-BD7A-3BBD542764B6}" type="presOf" srcId="{DF4B65E7-0294-48EB-BE9F-10D07D7014D8}" destId="{0AA7B460-4511-4AA1-AAC1-B55BA3C7E2E3}" srcOrd="0" destOrd="0" presId="urn:microsoft.com/office/officeart/2005/8/layout/hList7#2"/>
    <dgm:cxn modelId="{312DA5E3-8B4E-4B7E-B422-E0044237091C}" srcId="{466281CF-B11E-4019-8E82-759845997202}" destId="{DF4B65E7-0294-48EB-BE9F-10D07D7014D8}" srcOrd="1" destOrd="0" parTransId="{6ED30049-10CD-4471-865C-506D6E41663C}" sibTransId="{10F1FF4D-8644-4659-BC86-2B0B2D8B1C7A}"/>
    <dgm:cxn modelId="{B29813C9-1166-4C3C-ABC3-BFA802316D0D}" type="presOf" srcId="{F7501ECB-2435-43B8-89E1-C78F3DAFDF76}" destId="{B0AD534F-31D5-4240-A5AF-69BC4FA298E4}" srcOrd="1" destOrd="0" presId="urn:microsoft.com/office/officeart/2005/8/layout/hList7#2"/>
    <dgm:cxn modelId="{8DDE53C8-92C1-4B8F-A31D-267D64AEE5CC}" type="presParOf" srcId="{5B3F664E-8597-4D31-AF0F-3AC4BD0C630D}" destId="{52D8A802-C6E9-436C-805F-AE8756E65A6D}" srcOrd="0" destOrd="0" presId="urn:microsoft.com/office/officeart/2005/8/layout/hList7#2"/>
    <dgm:cxn modelId="{9D239AB2-0C10-4815-9946-2310124461CD}" type="presParOf" srcId="{5B3F664E-8597-4D31-AF0F-3AC4BD0C630D}" destId="{61DD1EAF-573B-493B-8843-6CD308D2FCB4}" srcOrd="1" destOrd="0" presId="urn:microsoft.com/office/officeart/2005/8/layout/hList7#2"/>
    <dgm:cxn modelId="{8CFF4F56-29E1-4B86-A108-0A0794BD5BD3}" type="presParOf" srcId="{61DD1EAF-573B-493B-8843-6CD308D2FCB4}" destId="{203444E8-1DAF-4927-B40E-BD999F7F6C9E}" srcOrd="0" destOrd="0" presId="urn:microsoft.com/office/officeart/2005/8/layout/hList7#2"/>
    <dgm:cxn modelId="{F6C77D3C-928C-4FCC-B394-D649139FACA3}" type="presParOf" srcId="{203444E8-1DAF-4927-B40E-BD999F7F6C9E}" destId="{B9E0D893-73E1-4FD4-A2A2-D79D670BEC17}" srcOrd="0" destOrd="0" presId="urn:microsoft.com/office/officeart/2005/8/layout/hList7#2"/>
    <dgm:cxn modelId="{20CA97C4-0E1D-4AAF-987F-351F6C987DF5}" type="presParOf" srcId="{203444E8-1DAF-4927-B40E-BD999F7F6C9E}" destId="{7627B74E-49C9-4578-8115-FBC04DA98951}" srcOrd="1" destOrd="0" presId="urn:microsoft.com/office/officeart/2005/8/layout/hList7#2"/>
    <dgm:cxn modelId="{20C917EC-6BCA-4F71-B7B6-5B9FE616D7D1}" type="presParOf" srcId="{203444E8-1DAF-4927-B40E-BD999F7F6C9E}" destId="{B6CF2FD8-BD16-4657-971A-7ACC80E35943}" srcOrd="2" destOrd="0" presId="urn:microsoft.com/office/officeart/2005/8/layout/hList7#2"/>
    <dgm:cxn modelId="{1C205F98-89BF-4816-B93A-0E65A988F02F}" type="presParOf" srcId="{203444E8-1DAF-4927-B40E-BD999F7F6C9E}" destId="{F979F5F6-E135-4C42-B3F2-B668E4ACA090}" srcOrd="3" destOrd="0" presId="urn:microsoft.com/office/officeart/2005/8/layout/hList7#2"/>
    <dgm:cxn modelId="{B0240F68-B13D-4351-B809-968D96950AE9}" type="presParOf" srcId="{61DD1EAF-573B-493B-8843-6CD308D2FCB4}" destId="{226A338A-B239-45F1-BFE9-9EB0EB61D16F}" srcOrd="1" destOrd="0" presId="urn:microsoft.com/office/officeart/2005/8/layout/hList7#2"/>
    <dgm:cxn modelId="{20749D7B-3D43-43E7-BAB5-FF08C65459E9}" type="presParOf" srcId="{61DD1EAF-573B-493B-8843-6CD308D2FCB4}" destId="{D0E8DB01-3350-41A3-B0FF-3A64613F3CCA}" srcOrd="2" destOrd="0" presId="urn:microsoft.com/office/officeart/2005/8/layout/hList7#2"/>
    <dgm:cxn modelId="{B32F7DFC-9DE5-49FE-BA8B-3C3BC2B8591B}" type="presParOf" srcId="{D0E8DB01-3350-41A3-B0FF-3A64613F3CCA}" destId="{0AA7B460-4511-4AA1-AAC1-B55BA3C7E2E3}" srcOrd="0" destOrd="0" presId="urn:microsoft.com/office/officeart/2005/8/layout/hList7#2"/>
    <dgm:cxn modelId="{4F3CE60A-51C4-4EBF-87DD-A068E45658C0}" type="presParOf" srcId="{D0E8DB01-3350-41A3-B0FF-3A64613F3CCA}" destId="{E8F253A6-F484-4235-A4C0-3584C9871E11}" srcOrd="1" destOrd="0" presId="urn:microsoft.com/office/officeart/2005/8/layout/hList7#2"/>
    <dgm:cxn modelId="{88F0701C-3F41-410D-9045-00286605D929}" type="presParOf" srcId="{D0E8DB01-3350-41A3-B0FF-3A64613F3CCA}" destId="{8A3F776C-7A1C-415C-8AD3-97BDB0974224}" srcOrd="2" destOrd="0" presId="urn:microsoft.com/office/officeart/2005/8/layout/hList7#2"/>
    <dgm:cxn modelId="{F95F9DB4-F723-4810-A0A0-2D9D1C30587F}" type="presParOf" srcId="{D0E8DB01-3350-41A3-B0FF-3A64613F3CCA}" destId="{FFB9C2B4-99B8-4FBF-8D34-79B4674FB859}" srcOrd="3" destOrd="0" presId="urn:microsoft.com/office/officeart/2005/8/layout/hList7#2"/>
    <dgm:cxn modelId="{29D00DD5-250D-4461-8D51-C107C30E3EB7}" type="presParOf" srcId="{61DD1EAF-573B-493B-8843-6CD308D2FCB4}" destId="{F7838D39-1D2F-4B56-8A63-91F1359CF71F}" srcOrd="3" destOrd="0" presId="urn:microsoft.com/office/officeart/2005/8/layout/hList7#2"/>
    <dgm:cxn modelId="{7CB7A4A5-06C6-48DA-B902-D4342F96E541}" type="presParOf" srcId="{61DD1EAF-573B-493B-8843-6CD308D2FCB4}" destId="{C6036072-0B1B-4C02-815A-3F6EFA1267D7}" srcOrd="4" destOrd="0" presId="urn:microsoft.com/office/officeart/2005/8/layout/hList7#2"/>
    <dgm:cxn modelId="{445D4302-34A0-42B9-B59C-1958F8B7F228}" type="presParOf" srcId="{C6036072-0B1B-4C02-815A-3F6EFA1267D7}" destId="{A5F13B89-8E16-4A76-AF39-3A6AFCAFF7E6}" srcOrd="0" destOrd="0" presId="urn:microsoft.com/office/officeart/2005/8/layout/hList7#2"/>
    <dgm:cxn modelId="{57649441-C1D9-4272-8A5F-3158221CBBF1}" type="presParOf" srcId="{C6036072-0B1B-4C02-815A-3F6EFA1267D7}" destId="{B0AD534F-31D5-4240-A5AF-69BC4FA298E4}" srcOrd="1" destOrd="0" presId="urn:microsoft.com/office/officeart/2005/8/layout/hList7#2"/>
    <dgm:cxn modelId="{8398371B-EB20-414D-B5BF-F6644CFADE74}" type="presParOf" srcId="{C6036072-0B1B-4C02-815A-3F6EFA1267D7}" destId="{2A07813A-575A-4192-BE84-A2E60C3032D2}" srcOrd="2" destOrd="0" presId="urn:microsoft.com/office/officeart/2005/8/layout/hList7#2"/>
    <dgm:cxn modelId="{F6AC823C-E74C-4D7E-B665-97D5AF73973C}" type="presParOf" srcId="{C6036072-0B1B-4C02-815A-3F6EFA1267D7}" destId="{9B56F1D4-DFF5-48FE-9CCD-D684E9D128D7}" srcOrd="3" destOrd="0" presId="urn:microsoft.com/office/officeart/2005/8/layout/hList7#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8833E-9DAC-4C5F-93AF-33CB15C3B689}">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C4FB0-90CD-44AA-9C36-B1534DAF5D42}">
      <dsp:nvSpPr>
        <dsp:cNvPr id="0" name=""/>
        <dsp:cNvSpPr/>
      </dsp:nvSpPr>
      <dsp:spPr>
        <a:xfrm>
          <a:off x="747064" y="580583"/>
          <a:ext cx="6918731" cy="116100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76200" rIns="76200" bIns="76200" numCol="1" spcCol="1270" anchor="ctr" anchorCtr="0">
          <a:noAutofit/>
        </a:bodyPr>
        <a:lstStyle/>
        <a:p>
          <a:pPr lvl="0" algn="l" defTabSz="1333500">
            <a:lnSpc>
              <a:spcPct val="90000"/>
            </a:lnSpc>
            <a:spcBef>
              <a:spcPct val="0"/>
            </a:spcBef>
            <a:spcAft>
              <a:spcPct val="35000"/>
            </a:spcAft>
          </a:pPr>
          <a:r>
            <a:rPr lang="en-US" sz="3000" b="1" kern="1200" dirty="0" smtClean="0"/>
            <a:t>SMARTEL</a:t>
          </a:r>
          <a:r>
            <a:rPr lang="sr-Latn-RS" sz="3000" b="1" kern="1200" dirty="0" smtClean="0"/>
            <a:t> PROJECT WEBSITE</a:t>
          </a:r>
          <a:endParaRPr lang="en-US" sz="3000" b="1" kern="1200" dirty="0"/>
        </a:p>
      </dsp:txBody>
      <dsp:txXfrm>
        <a:off x="803739" y="637258"/>
        <a:ext cx="6805381" cy="1047653"/>
      </dsp:txXfrm>
    </dsp:sp>
    <dsp:sp modelId="{7EB10688-4C70-445A-91C5-2EE3F0B5D107}">
      <dsp:nvSpPr>
        <dsp:cNvPr id="0" name=""/>
        <dsp:cNvSpPr/>
      </dsp:nvSpPr>
      <dsp:spPr>
        <a:xfrm>
          <a:off x="21437" y="435457"/>
          <a:ext cx="1451254" cy="1451254"/>
        </a:xfrm>
        <a:prstGeom prst="ellipse">
          <a:avLst/>
        </a:prstGeom>
        <a:blipFill rotWithShape="0">
          <a:blip xmlns:r="http://schemas.openxmlformats.org/officeDocument/2006/relationships" r:embed="rId1"/>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215A0-83A5-44A1-8A12-4699CF884C68}">
      <dsp:nvSpPr>
        <dsp:cNvPr id="0" name=""/>
        <dsp:cNvSpPr/>
      </dsp:nvSpPr>
      <dsp:spPr>
        <a:xfrm>
          <a:off x="747064" y="2322413"/>
          <a:ext cx="6918731" cy="116100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76200" rIns="76200" bIns="76200" numCol="1" spcCol="1270" anchor="ctr" anchorCtr="0">
          <a:noAutofit/>
        </a:bodyPr>
        <a:lstStyle/>
        <a:p>
          <a:pPr lvl="0" algn="l" defTabSz="1333500">
            <a:lnSpc>
              <a:spcPct val="90000"/>
            </a:lnSpc>
            <a:spcBef>
              <a:spcPct val="0"/>
            </a:spcBef>
            <a:spcAft>
              <a:spcPct val="35000"/>
            </a:spcAft>
          </a:pPr>
          <a:r>
            <a:rPr lang="sr-Latn-RS" sz="3000" b="1" kern="1200" dirty="0" smtClean="0"/>
            <a:t>PROJECT MANAGEMENT PLATFORM</a:t>
          </a:r>
          <a:endParaRPr lang="en-US" sz="3000" b="1" kern="1200" dirty="0"/>
        </a:p>
      </dsp:txBody>
      <dsp:txXfrm>
        <a:off x="803739" y="2379088"/>
        <a:ext cx="6805381" cy="1047653"/>
      </dsp:txXfrm>
    </dsp:sp>
    <dsp:sp modelId="{9339ED6A-DA78-4A39-B462-A30A06E63681}">
      <dsp:nvSpPr>
        <dsp:cNvPr id="0" name=""/>
        <dsp:cNvSpPr/>
      </dsp:nvSpPr>
      <dsp:spPr>
        <a:xfrm>
          <a:off x="21437" y="2177288"/>
          <a:ext cx="1451254" cy="1451254"/>
        </a:xfrm>
        <a:prstGeom prst="ellipse">
          <a:avLst/>
        </a:prstGeom>
        <a:blipFill rotWithShape="0">
          <a:blip xmlns:r="http://schemas.openxmlformats.org/officeDocument/2006/relationships" r:embed="rId2"/>
          <a:stretch>
            <a:fillRect/>
          </a:stretch>
        </a:blip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0D893-73E1-4FD4-A2A2-D79D670BEC17}">
      <dsp:nvSpPr>
        <dsp:cNvPr id="0" name=""/>
        <dsp:cNvSpPr/>
      </dsp:nvSpPr>
      <dsp:spPr>
        <a:xfrm>
          <a:off x="1536" y="0"/>
          <a:ext cx="2390424" cy="2971800"/>
        </a:xfrm>
        <a:prstGeom prst="roundRect">
          <a:avLst>
            <a:gd name="adj" fmla="val 10000"/>
          </a:avLst>
        </a:prstGeom>
        <a:solidFill>
          <a:srgbClr val="2082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create A PUBLIC</a:t>
          </a:r>
        </a:p>
        <a:p>
          <a:pPr lvl="0" algn="ctr" defTabSz="933450">
            <a:lnSpc>
              <a:spcPct val="90000"/>
            </a:lnSpc>
            <a:spcBef>
              <a:spcPct val="0"/>
            </a:spcBef>
            <a:spcAft>
              <a:spcPct val="35000"/>
            </a:spcAft>
          </a:pPr>
          <a:r>
            <a:rPr lang="sr-Latn-RS" sz="2100" b="1" kern="1200" dirty="0" smtClean="0"/>
            <a:t>IDENTITY</a:t>
          </a:r>
          <a:endParaRPr lang="en-US" sz="2100" b="1" kern="1200" dirty="0"/>
        </a:p>
      </dsp:txBody>
      <dsp:txXfrm>
        <a:off x="1536" y="1188720"/>
        <a:ext cx="2390424" cy="1188720"/>
      </dsp:txXfrm>
    </dsp:sp>
    <dsp:sp modelId="{F979F5F6-E135-4C42-B3F2-B668E4ACA090}">
      <dsp:nvSpPr>
        <dsp:cNvPr id="0" name=""/>
        <dsp:cNvSpPr/>
      </dsp:nvSpPr>
      <dsp:spPr>
        <a:xfrm>
          <a:off x="489732" y="140791"/>
          <a:ext cx="1344166" cy="134416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7B460-4511-4AA1-AAC1-B55BA3C7E2E3}">
      <dsp:nvSpPr>
        <dsp:cNvPr id="0" name=""/>
        <dsp:cNvSpPr/>
      </dsp:nvSpPr>
      <dsp:spPr>
        <a:xfrm>
          <a:off x="2463674" y="0"/>
          <a:ext cx="2390424" cy="29718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offer up-to-date</a:t>
          </a:r>
        </a:p>
        <a:p>
          <a:pPr lvl="0" algn="ctr" defTabSz="933450">
            <a:lnSpc>
              <a:spcPct val="90000"/>
            </a:lnSpc>
            <a:spcBef>
              <a:spcPct val="0"/>
            </a:spcBef>
            <a:spcAft>
              <a:spcPct val="35000"/>
            </a:spcAft>
          </a:pPr>
          <a:r>
            <a:rPr lang="sr-Latn-RS" sz="2100" b="1" kern="1200" dirty="0" smtClean="0"/>
            <a:t>INFORMATION</a:t>
          </a:r>
          <a:endParaRPr lang="en-US" sz="2100" b="1" kern="1200" dirty="0"/>
        </a:p>
      </dsp:txBody>
      <dsp:txXfrm>
        <a:off x="2463674" y="1188720"/>
        <a:ext cx="2390424" cy="1188720"/>
      </dsp:txXfrm>
    </dsp:sp>
    <dsp:sp modelId="{FFB9C2B4-99B8-4FBF-8D34-79B4674FB859}">
      <dsp:nvSpPr>
        <dsp:cNvPr id="0" name=""/>
        <dsp:cNvSpPr/>
      </dsp:nvSpPr>
      <dsp:spPr>
        <a:xfrm>
          <a:off x="2986803" y="140791"/>
          <a:ext cx="1344166" cy="1344166"/>
        </a:xfrm>
        <a:prstGeom prst="ellipse">
          <a:avLst/>
        </a:prstGeom>
        <a:solidFill>
          <a:schemeClr val="accent4">
            <a:tint val="50000"/>
            <a:hueOff val="-1990641"/>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13B89-8E16-4A76-AF39-3A6AFCAFF7E6}">
      <dsp:nvSpPr>
        <dsp:cNvPr id="0" name=""/>
        <dsp:cNvSpPr/>
      </dsp:nvSpPr>
      <dsp:spPr>
        <a:xfrm>
          <a:off x="4925811" y="0"/>
          <a:ext cx="2390424" cy="29718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establish public</a:t>
          </a:r>
        </a:p>
        <a:p>
          <a:pPr lvl="0" algn="ctr" defTabSz="933450">
            <a:lnSpc>
              <a:spcPct val="90000"/>
            </a:lnSpc>
            <a:spcBef>
              <a:spcPct val="0"/>
            </a:spcBef>
            <a:spcAft>
              <a:spcPct val="35000"/>
            </a:spcAft>
          </a:pPr>
          <a:r>
            <a:rPr lang="sr-Latn-RS" sz="2100" b="1" kern="1200" dirty="0" smtClean="0"/>
            <a:t>COMMUNICATION</a:t>
          </a:r>
          <a:endParaRPr lang="en-US" sz="2100" b="1" kern="1200" dirty="0"/>
        </a:p>
      </dsp:txBody>
      <dsp:txXfrm>
        <a:off x="4925811" y="1188720"/>
        <a:ext cx="2390424" cy="1188720"/>
      </dsp:txXfrm>
    </dsp:sp>
    <dsp:sp modelId="{9B56F1D4-DFF5-48FE-9CCD-D684E9D128D7}">
      <dsp:nvSpPr>
        <dsp:cNvPr id="0" name=""/>
        <dsp:cNvSpPr/>
      </dsp:nvSpPr>
      <dsp:spPr>
        <a:xfrm>
          <a:off x="5483874" y="201979"/>
          <a:ext cx="1344166" cy="1344166"/>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8A802-C6E9-436C-805F-AE8756E65A6D}">
      <dsp:nvSpPr>
        <dsp:cNvPr id="0" name=""/>
        <dsp:cNvSpPr/>
      </dsp:nvSpPr>
      <dsp:spPr>
        <a:xfrm>
          <a:off x="292710" y="2476501"/>
          <a:ext cx="6732351" cy="379729"/>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03DBC-E155-4646-AA38-3AE1D2178B49}">
      <dsp:nvSpPr>
        <dsp:cNvPr id="0" name=""/>
        <dsp:cNvSpPr/>
      </dsp:nvSpPr>
      <dsp:spPr>
        <a:xfrm>
          <a:off x="0" y="0"/>
          <a:ext cx="3097531" cy="4800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PROJECT</a:t>
          </a:r>
          <a:endParaRPr lang="en-US" sz="2000" kern="1200" dirty="0"/>
        </a:p>
      </dsp:txBody>
      <dsp:txXfrm>
        <a:off x="14060" y="14060"/>
        <a:ext cx="2601353" cy="451940"/>
      </dsp:txXfrm>
    </dsp:sp>
    <dsp:sp modelId="{6B3CCC8F-61BE-46B9-AFA6-88DA58B051A8}">
      <dsp:nvSpPr>
        <dsp:cNvPr id="0" name=""/>
        <dsp:cNvSpPr/>
      </dsp:nvSpPr>
      <dsp:spPr>
        <a:xfrm>
          <a:off x="546623" y="586739"/>
          <a:ext cx="3097531" cy="48006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LFM &amp; WORKPLAN</a:t>
          </a:r>
          <a:endParaRPr lang="en-US" sz="2000" kern="1200" dirty="0"/>
        </a:p>
      </dsp:txBody>
      <dsp:txXfrm>
        <a:off x="560683" y="600799"/>
        <a:ext cx="2210749" cy="451940"/>
      </dsp:txXfrm>
    </dsp:sp>
    <dsp:sp modelId="{D24FFCA1-DD49-4846-9E6F-19CC0DEE48F8}">
      <dsp:nvSpPr>
        <dsp:cNvPr id="0" name=""/>
        <dsp:cNvSpPr/>
      </dsp:nvSpPr>
      <dsp:spPr>
        <a:xfrm>
          <a:off x="2785492" y="377380"/>
          <a:ext cx="312039" cy="3120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855701" y="377380"/>
        <a:ext cx="171621" cy="234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03DBC-E155-4646-AA38-3AE1D2178B49}">
      <dsp:nvSpPr>
        <dsp:cNvPr id="0" name=""/>
        <dsp:cNvSpPr/>
      </dsp:nvSpPr>
      <dsp:spPr>
        <a:xfrm>
          <a:off x="0" y="0"/>
          <a:ext cx="2838450" cy="4800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PROJECT</a:t>
          </a:r>
          <a:endParaRPr lang="en-US" sz="2000" kern="1200" dirty="0"/>
        </a:p>
      </dsp:txBody>
      <dsp:txXfrm>
        <a:off x="14060" y="14060"/>
        <a:ext cx="2342271" cy="451940"/>
      </dsp:txXfrm>
    </dsp:sp>
    <dsp:sp modelId="{6B3CCC8F-61BE-46B9-AFA6-88DA58B051A8}">
      <dsp:nvSpPr>
        <dsp:cNvPr id="0" name=""/>
        <dsp:cNvSpPr/>
      </dsp:nvSpPr>
      <dsp:spPr>
        <a:xfrm>
          <a:off x="500902" y="586739"/>
          <a:ext cx="2838450" cy="48006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WORKPACKAGES AND ACTIVITIES</a:t>
          </a:r>
          <a:endParaRPr lang="en-US" sz="1500" kern="1200" dirty="0"/>
        </a:p>
      </dsp:txBody>
      <dsp:txXfrm>
        <a:off x="514962" y="600799"/>
        <a:ext cx="1997388" cy="451940"/>
      </dsp:txXfrm>
    </dsp:sp>
    <dsp:sp modelId="{D24FFCA1-DD49-4846-9E6F-19CC0DEE48F8}">
      <dsp:nvSpPr>
        <dsp:cNvPr id="0" name=""/>
        <dsp:cNvSpPr/>
      </dsp:nvSpPr>
      <dsp:spPr>
        <a:xfrm>
          <a:off x="2526411" y="377380"/>
          <a:ext cx="312039" cy="3120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596620" y="377380"/>
        <a:ext cx="171621" cy="234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03DBC-E155-4646-AA38-3AE1D2178B49}">
      <dsp:nvSpPr>
        <dsp:cNvPr id="0" name=""/>
        <dsp:cNvSpPr/>
      </dsp:nvSpPr>
      <dsp:spPr>
        <a:xfrm>
          <a:off x="0" y="0"/>
          <a:ext cx="2385060" cy="4800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PROJECT</a:t>
          </a:r>
          <a:endParaRPr lang="en-US" sz="2000" kern="1200" dirty="0"/>
        </a:p>
      </dsp:txBody>
      <dsp:txXfrm>
        <a:off x="14060" y="14060"/>
        <a:ext cx="1888881" cy="451940"/>
      </dsp:txXfrm>
    </dsp:sp>
    <dsp:sp modelId="{6B3CCC8F-61BE-46B9-AFA6-88DA58B051A8}">
      <dsp:nvSpPr>
        <dsp:cNvPr id="0" name=""/>
        <dsp:cNvSpPr/>
      </dsp:nvSpPr>
      <dsp:spPr>
        <a:xfrm>
          <a:off x="420892" y="586739"/>
          <a:ext cx="2385060" cy="48006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CONSORTIUM</a:t>
          </a:r>
          <a:endParaRPr lang="en-US" sz="2000" kern="1200" dirty="0"/>
        </a:p>
      </dsp:txBody>
      <dsp:txXfrm>
        <a:off x="434952" y="600799"/>
        <a:ext cx="1624008" cy="451940"/>
      </dsp:txXfrm>
    </dsp:sp>
    <dsp:sp modelId="{D24FFCA1-DD49-4846-9E6F-19CC0DEE48F8}">
      <dsp:nvSpPr>
        <dsp:cNvPr id="0" name=""/>
        <dsp:cNvSpPr/>
      </dsp:nvSpPr>
      <dsp:spPr>
        <a:xfrm>
          <a:off x="2073021" y="377380"/>
          <a:ext cx="312039" cy="3120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143230" y="377380"/>
        <a:ext cx="171621" cy="2348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D1BE-998F-4D82-B96D-0F4123806432}">
      <dsp:nvSpPr>
        <dsp:cNvPr id="0" name=""/>
        <dsp:cNvSpPr/>
      </dsp:nvSpPr>
      <dsp:spPr>
        <a:xfrm>
          <a:off x="0" y="495300"/>
          <a:ext cx="2882153" cy="49530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PROJECT MANAGEMENT</a:t>
          </a:r>
          <a:endParaRPr lang="en-US" sz="2000" kern="1200" dirty="0"/>
        </a:p>
      </dsp:txBody>
      <dsp:txXfrm>
        <a:off x="14507" y="509807"/>
        <a:ext cx="2853139" cy="4662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val="113687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val="1389838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val="278439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val="278439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val="1151596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val="169960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val="357442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val="2102208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18</a:t>
            </a:fld>
            <a:endParaRPr lang="en-US"/>
          </a:p>
        </p:txBody>
      </p:sp>
    </p:spTree>
    <p:extLst>
      <p:ext uri="{BB962C8B-B14F-4D97-AF65-F5344CB8AC3E}">
        <p14:creationId xmlns:p14="http://schemas.microsoft.com/office/powerpoint/2010/main" val="2102208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19</a:t>
            </a:fld>
            <a:endParaRPr lang="en-US"/>
          </a:p>
        </p:txBody>
      </p:sp>
    </p:spTree>
    <p:extLst>
      <p:ext uri="{BB962C8B-B14F-4D97-AF65-F5344CB8AC3E}">
        <p14:creationId xmlns:p14="http://schemas.microsoft.com/office/powerpoint/2010/main" val="210220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val="196960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20</a:t>
            </a:fld>
            <a:endParaRPr lang="en-US"/>
          </a:p>
        </p:txBody>
      </p:sp>
    </p:spTree>
    <p:extLst>
      <p:ext uri="{BB962C8B-B14F-4D97-AF65-F5344CB8AC3E}">
        <p14:creationId xmlns:p14="http://schemas.microsoft.com/office/powerpoint/2010/main" val="2102208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21</a:t>
            </a:fld>
            <a:endParaRPr lang="en-US"/>
          </a:p>
        </p:txBody>
      </p:sp>
    </p:spTree>
    <p:extLst>
      <p:ext uri="{BB962C8B-B14F-4D97-AF65-F5344CB8AC3E}">
        <p14:creationId xmlns:p14="http://schemas.microsoft.com/office/powerpoint/2010/main" val="2102208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22</a:t>
            </a:fld>
            <a:endParaRPr lang="en-US"/>
          </a:p>
        </p:txBody>
      </p:sp>
    </p:spTree>
    <p:extLst>
      <p:ext uri="{BB962C8B-B14F-4D97-AF65-F5344CB8AC3E}">
        <p14:creationId xmlns:p14="http://schemas.microsoft.com/office/powerpoint/2010/main" val="210220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23</a:t>
            </a:fld>
            <a:endParaRPr lang="en-US"/>
          </a:p>
        </p:txBody>
      </p:sp>
    </p:spTree>
    <p:extLst>
      <p:ext uri="{BB962C8B-B14F-4D97-AF65-F5344CB8AC3E}">
        <p14:creationId xmlns:p14="http://schemas.microsoft.com/office/powerpoint/2010/main" val="2102208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24</a:t>
            </a:fld>
            <a:endParaRPr lang="en-US"/>
          </a:p>
        </p:txBody>
      </p:sp>
    </p:spTree>
    <p:extLst>
      <p:ext uri="{BB962C8B-B14F-4D97-AF65-F5344CB8AC3E}">
        <p14:creationId xmlns:p14="http://schemas.microsoft.com/office/powerpoint/2010/main" val="210220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val="416060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val="161523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val="83613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val="83613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val="189741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val="267196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val="45522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tiff"/><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tiff"/><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notesSlide" Target="../notesSlides/notesSlide14.xml"/><Relationship Id="rId7" Type="http://schemas.openxmlformats.org/officeDocument/2006/relationships/diagramLayout" Target="../diagrams/layout7.xml"/><Relationship Id="rId12"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diagramData" Target="../diagrams/data7.xml"/><Relationship Id="rId11" Type="http://schemas.openxmlformats.org/officeDocument/2006/relationships/oleObject" Target="../embeddings/oleObject4.bin"/><Relationship Id="rId5" Type="http://schemas.openxmlformats.org/officeDocument/2006/relationships/image" Target="../media/image4.tiff"/><Relationship Id="rId10" Type="http://schemas.microsoft.com/office/2007/relationships/diagramDrawing" Target="../diagrams/drawing7.xml"/><Relationship Id="rId4" Type="http://schemas.openxmlformats.org/officeDocument/2006/relationships/image" Target="../media/image22.png"/><Relationship Id="rId9" Type="http://schemas.openxmlformats.org/officeDocument/2006/relationships/diagramColors" Target="../diagrams/colors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tiff"/><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tif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diagramQuickStyle" Target="../diagrams/quickStyle2.xml"/><Relationship Id="rId12"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Layout" Target="../diagrams/layout2.xml"/><Relationship Id="rId11" Type="http://schemas.openxmlformats.org/officeDocument/2006/relationships/image" Target="../media/image7.emf"/><Relationship Id="rId5" Type="http://schemas.openxmlformats.org/officeDocument/2006/relationships/diagramData" Target="../diagrams/data2.xml"/><Relationship Id="rId15" Type="http://schemas.openxmlformats.org/officeDocument/2006/relationships/image" Target="../media/image9.emf"/><Relationship Id="rId10" Type="http://schemas.openxmlformats.org/officeDocument/2006/relationships/oleObject" Target="../embeddings/oleObject1.bin"/><Relationship Id="rId4" Type="http://schemas.openxmlformats.org/officeDocument/2006/relationships/image" Target="../media/image4.tiff"/><Relationship Id="rId9" Type="http://schemas.microsoft.com/office/2007/relationships/diagramDrawing" Target="../diagrams/drawing2.xml"/><Relationship Id="rId1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tiff"/><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6.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tiff"/><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pic>
        <p:nvPicPr>
          <p:cNvPr id="2050" name="Picture 2" descr="thumbnail1"/>
          <p:cNvPicPr>
            <a:picLocks noChangeAspect="1" noChangeArrowheads="1"/>
          </p:cNvPicPr>
          <p:nvPr/>
        </p:nvPicPr>
        <p:blipFill>
          <a:blip r:embed="rId3" cstate="print">
            <a:extLst>
              <a:ext uri="{28A0092B-C50C-407E-A947-70E740481C1C}">
                <a14:useLocalDpi xmlns:a14="http://schemas.microsoft.com/office/drawing/2010/main" val="0"/>
              </a:ext>
            </a:extLst>
          </a:blip>
          <a:srcRect r="81107"/>
          <a:stretch>
            <a:fillRect/>
          </a:stretch>
        </p:blipFill>
        <p:spPr bwMode="auto">
          <a:xfrm>
            <a:off x="990600" y="5591261"/>
            <a:ext cx="1125538" cy="9620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FT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5725" y="5591261"/>
            <a:ext cx="752475" cy="962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2286000" y="5795274"/>
            <a:ext cx="5199529"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lvl="0" algn="ctr"/>
            <a:r>
              <a:rPr lang="en-US" sz="1000" b="1" dirty="0">
                <a:solidFill>
                  <a:srgbClr val="2F5496"/>
                </a:solidFill>
                <a:latin typeface="Cambria" panose="02040503050406030204" pitchFamily="18" charset="0"/>
                <a:ea typeface="Helvetica Neue"/>
                <a:cs typeface="Helvetica Neue"/>
              </a:rPr>
              <a:t>Improving the process of education through the development of e-learning multimedia platform and smart classrooms</a:t>
            </a:r>
            <a:endParaRPr kumimoji="0" lang="en-US" sz="800" b="0" i="0" u="none" strike="noStrike" cap="none" normalizeH="0" baseline="0" dirty="0" smtClean="0">
              <a:ln>
                <a:noFill/>
              </a:ln>
              <a:solidFill>
                <a:schemeClr val="tx1"/>
              </a:solidFill>
              <a:effectLst/>
            </a:endParaRPr>
          </a:p>
          <a:p>
            <a:pPr lvl="0" algn="ctr"/>
            <a:r>
              <a:rPr kumimoji="0" lang="en-US" sz="1000" b="0" i="0" u="none" strike="noStrike" cap="none" normalizeH="0" baseline="0" dirty="0" smtClean="0">
                <a:ln>
                  <a:noFill/>
                </a:ln>
                <a:solidFill>
                  <a:srgbClr val="00B0F0"/>
                </a:solidFill>
                <a:effectLst/>
                <a:latin typeface="Cambria" panose="02040503050406030204" pitchFamily="18" charset="0"/>
                <a:ea typeface="Helvetica Neue"/>
                <a:cs typeface="Helvetica Neue"/>
              </a:rPr>
              <a:t>Project number </a:t>
            </a:r>
            <a:r>
              <a:rPr lang="en-US" sz="1000" b="1" dirty="0">
                <a:solidFill>
                  <a:srgbClr val="00B0F0"/>
                </a:solidFill>
                <a:latin typeface="Cambria" panose="02040503050406030204" pitchFamily="18" charset="0"/>
                <a:ea typeface="Helvetica Neue"/>
                <a:cs typeface="Helvetica Neue"/>
              </a:rPr>
              <a:t>618534-EPP-1-2O2O-1-XK-EPPKA2-CBHE-JP</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Subtitle 2"/>
          <p:cNvSpPr txBox="1">
            <a:spLocks/>
          </p:cNvSpPr>
          <p:nvPr/>
        </p:nvSpPr>
        <p:spPr>
          <a:xfrm>
            <a:off x="1023582" y="1568474"/>
            <a:ext cx="7180729" cy="1143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smtClean="0">
                <a:solidFill>
                  <a:schemeClr val="tx2"/>
                </a:solidFill>
                <a:effectLst>
                  <a:outerShdw blurRad="38100" dist="38100" dir="2700000" algn="tl">
                    <a:srgbClr val="000000">
                      <a:alpha val="43137"/>
                    </a:srgbClr>
                  </a:outerShdw>
                </a:effectLst>
              </a:rPr>
              <a:t>Project website and project management platform presentation</a:t>
            </a:r>
            <a:endParaRPr lang="bs-Latn-BA" sz="3600" b="1" dirty="0">
              <a:solidFill>
                <a:schemeClr val="tx2"/>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3" name="Title 1"/>
          <p:cNvSpPr txBox="1">
            <a:spLocks/>
          </p:cNvSpPr>
          <p:nvPr/>
        </p:nvSpPr>
        <p:spPr>
          <a:xfrm>
            <a:off x="580464" y="2924265"/>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sz="2000" b="1" dirty="0" smtClean="0">
                <a:solidFill>
                  <a:schemeClr val="accent1">
                    <a:lumMod val="75000"/>
                  </a:schemeClr>
                </a:solidFill>
                <a:latin typeface="Calibri Light" pitchFamily="34" charset="0"/>
                <a:cs typeface="Calibri Light" pitchFamily="34" charset="0"/>
              </a:rPr>
              <a:t>Petar Milić</a:t>
            </a:r>
            <a:endParaRPr lang="sr-Latn-BA" sz="2000" b="1" dirty="0" smtClean="0">
              <a:solidFill>
                <a:schemeClr val="accent1">
                  <a:lumMod val="75000"/>
                </a:schemeClr>
              </a:solidFill>
              <a:latin typeface="Calibri Light" pitchFamily="34" charset="0"/>
              <a:cs typeface="Calibri Light" pitchFamily="34" charset="0"/>
            </a:endParaRPr>
          </a:p>
          <a:p>
            <a:r>
              <a:rPr lang="sr-Latn-BA" sz="1800" dirty="0" smtClean="0">
                <a:solidFill>
                  <a:schemeClr val="accent1">
                    <a:lumMod val="75000"/>
                  </a:schemeClr>
                </a:solidFill>
                <a:latin typeface="Calibri Light" pitchFamily="34" charset="0"/>
                <a:cs typeface="Calibri Light" pitchFamily="34" charset="0"/>
              </a:rPr>
              <a:t>University of Priština – Kosovska Mitrovica – UPKM</a:t>
            </a:r>
            <a:endParaRPr lang="bs-Latn-BA" sz="1800" dirty="0">
              <a:solidFill>
                <a:schemeClr val="accent1">
                  <a:lumMod val="75000"/>
                </a:schemeClr>
              </a:solidFill>
              <a:latin typeface="Calibri Light" pitchFamily="34" charset="0"/>
              <a:cs typeface="Calibri Light" pitchFamily="34" charset="0"/>
            </a:endParaRPr>
          </a:p>
        </p:txBody>
      </p:sp>
      <p:sp>
        <p:nvSpPr>
          <p:cNvPr id="14" name="Title 1"/>
          <p:cNvSpPr txBox="1">
            <a:spLocks/>
          </p:cNvSpPr>
          <p:nvPr/>
        </p:nvSpPr>
        <p:spPr>
          <a:xfrm>
            <a:off x="685800" y="3643683"/>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Kick-off meeting ... Kosovska Mitrovica  ... </a:t>
            </a:r>
            <a:r>
              <a:rPr lang="sr-Cyrl-RS" sz="1800"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08</a:t>
            </a:r>
            <a:r>
              <a:rPr lang="sr-Latn-BA" sz="1800"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th of </a:t>
            </a:r>
            <a:r>
              <a:rPr lang="en-US" sz="1800"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Febr</a:t>
            </a:r>
            <a:r>
              <a:rPr lang="sr-Latn-BA" sz="1800"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uary, 20</a:t>
            </a:r>
            <a:r>
              <a:rPr lang="sr-Cyrl-RS" sz="1800"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21</a:t>
            </a:r>
            <a:endParaRPr lang="bs-Latn-BA" sz="1800"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4987" y="424327"/>
            <a:ext cx="4357917" cy="9462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4056" y="1904267"/>
            <a:ext cx="8669867" cy="4876800"/>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8" name="Rectangle 27"/>
          <p:cNvSpPr/>
          <p:nvPr/>
        </p:nvSpPr>
        <p:spPr>
          <a:xfrm>
            <a:off x="3929389" y="2971800"/>
            <a:ext cx="1219200" cy="35760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516514" y="2648634"/>
            <a:ext cx="2292615" cy="646331"/>
          </a:xfrm>
          <a:prstGeom prst="rect">
            <a:avLst/>
          </a:prstGeom>
          <a:noFill/>
        </p:spPr>
        <p:txBody>
          <a:bodyPr wrap="square" rtlCol="0">
            <a:spAutoFit/>
          </a:bodyPr>
          <a:lstStyle/>
          <a:p>
            <a:pPr algn="r"/>
            <a:r>
              <a:rPr lang="en-US" b="1" dirty="0" smtClean="0">
                <a:solidFill>
                  <a:srgbClr val="FF0000"/>
                </a:solidFill>
              </a:rPr>
              <a:t>WORK PACKAGE short info</a:t>
            </a:r>
            <a:endParaRPr lang="en-US" b="1" dirty="0">
              <a:solidFill>
                <a:srgbClr val="FF0000"/>
              </a:solidFill>
            </a:endParaRPr>
          </a:p>
        </p:txBody>
      </p:sp>
      <p:sp>
        <p:nvSpPr>
          <p:cNvPr id="24" name="Rounded Rectangle 23"/>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24929453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1749907"/>
            <a:ext cx="8686800" cy="4886325"/>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8" name="Rectangle 27"/>
          <p:cNvSpPr/>
          <p:nvPr/>
        </p:nvSpPr>
        <p:spPr>
          <a:xfrm>
            <a:off x="3929389" y="3680997"/>
            <a:ext cx="1219200" cy="281403"/>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516514" y="3357831"/>
            <a:ext cx="2292615" cy="369332"/>
          </a:xfrm>
          <a:prstGeom prst="rect">
            <a:avLst/>
          </a:prstGeom>
          <a:noFill/>
        </p:spPr>
        <p:txBody>
          <a:bodyPr wrap="square" rtlCol="0">
            <a:spAutoFit/>
          </a:bodyPr>
          <a:lstStyle/>
          <a:p>
            <a:pPr algn="r"/>
            <a:r>
              <a:rPr lang="en-US" b="1" dirty="0" smtClean="0">
                <a:solidFill>
                  <a:srgbClr val="FF0000"/>
                </a:solidFill>
              </a:rPr>
              <a:t>ACTIVITY short info</a:t>
            </a:r>
            <a:endParaRPr lang="en-US" b="1" dirty="0">
              <a:solidFill>
                <a:srgbClr val="FF0000"/>
              </a:solidFill>
            </a:endParaRPr>
          </a:p>
        </p:txBody>
      </p:sp>
      <p:sp>
        <p:nvSpPr>
          <p:cNvPr id="24" name="Rounded Rectangle 23"/>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925048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3"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graphicFrame>
        <p:nvGraphicFramePr>
          <p:cNvPr id="22" name="Diagram 21"/>
          <p:cNvGraphicFramePr/>
          <p:nvPr>
            <p:extLst>
              <p:ext uri="{D42A27DB-BD31-4B8C-83A1-F6EECF244321}">
                <p14:modId xmlns:p14="http://schemas.microsoft.com/office/powerpoint/2010/main" val="547768621"/>
              </p:ext>
            </p:extLst>
          </p:nvPr>
        </p:nvGraphicFramePr>
        <p:xfrm>
          <a:off x="152400" y="1752600"/>
          <a:ext cx="2805953"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extBox 25"/>
          <p:cNvSpPr txBox="1"/>
          <p:nvPr/>
        </p:nvSpPr>
        <p:spPr>
          <a:xfrm>
            <a:off x="537484" y="3048000"/>
            <a:ext cx="2521215" cy="1200329"/>
          </a:xfrm>
          <a:prstGeom prst="rect">
            <a:avLst/>
          </a:prstGeom>
          <a:noFill/>
        </p:spPr>
        <p:txBody>
          <a:bodyPr wrap="square" rtlCol="0">
            <a:spAutoFit/>
          </a:bodyPr>
          <a:lstStyle/>
          <a:p>
            <a:pPr algn="r"/>
            <a:r>
              <a:rPr lang="en-US" b="1" i="1" dirty="0">
                <a:solidFill>
                  <a:srgbClr val="FF0000"/>
                </a:solidFill>
              </a:rPr>
              <a:t>e</a:t>
            </a:r>
            <a:r>
              <a:rPr lang="en-US" b="1" i="1" dirty="0" smtClean="0">
                <a:solidFill>
                  <a:srgbClr val="FF0000"/>
                </a:solidFill>
              </a:rPr>
              <a:t>ach</a:t>
            </a:r>
            <a:r>
              <a:rPr lang="en-US" b="1" dirty="0" smtClean="0">
                <a:solidFill>
                  <a:srgbClr val="FF0000"/>
                </a:solidFill>
              </a:rPr>
              <a:t> </a:t>
            </a:r>
          </a:p>
          <a:p>
            <a:pPr algn="r"/>
            <a:r>
              <a:rPr lang="en-US" b="1" dirty="0" smtClean="0">
                <a:solidFill>
                  <a:srgbClr val="FF0000"/>
                </a:solidFill>
              </a:rPr>
              <a:t>CONSORTIUM MEMBER </a:t>
            </a:r>
          </a:p>
          <a:p>
            <a:pPr algn="r"/>
            <a:r>
              <a:rPr lang="en-US" b="1" i="1" dirty="0" smtClean="0">
                <a:solidFill>
                  <a:srgbClr val="FF0000"/>
                </a:solidFill>
              </a:rPr>
              <a:t>shortly presented</a:t>
            </a:r>
            <a:r>
              <a:rPr lang="sr-Latn-RS" b="1" i="1" dirty="0" smtClean="0">
                <a:solidFill>
                  <a:srgbClr val="FF0000"/>
                </a:solidFill>
              </a:rPr>
              <a:t> after</a:t>
            </a:r>
          </a:p>
          <a:p>
            <a:pPr algn="r"/>
            <a:r>
              <a:rPr lang="sr-Latn-RS" b="1" i="1" dirty="0" smtClean="0">
                <a:solidFill>
                  <a:srgbClr val="FF0000"/>
                </a:solidFill>
              </a:rPr>
              <a:t>click </a:t>
            </a:r>
            <a:r>
              <a:rPr lang="sr-Latn-RS" b="1" i="1" dirty="0" smtClean="0">
                <a:solidFill>
                  <a:srgbClr val="FF0000"/>
                </a:solidFill>
              </a:rPr>
              <a:t>on link</a:t>
            </a:r>
            <a:r>
              <a:rPr lang="en-US" b="1" i="1" dirty="0" smtClean="0">
                <a:solidFill>
                  <a:srgbClr val="FF0000"/>
                </a:solidFill>
              </a:rPr>
              <a:t> </a:t>
            </a:r>
            <a:endParaRPr lang="en-US" b="1" i="1" dirty="0">
              <a:solidFill>
                <a:srgbClr val="FF0000"/>
              </a:solidFill>
            </a:endParaRPr>
          </a:p>
        </p:txBody>
      </p:sp>
      <p:sp>
        <p:nvSpPr>
          <p:cNvPr id="14" name="Rounded Rectangle 13"/>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pic>
        <p:nvPicPr>
          <p:cNvPr id="3" name="Picture 2"/>
          <p:cNvPicPr>
            <a:picLocks noChangeAspect="1"/>
          </p:cNvPicPr>
          <p:nvPr/>
        </p:nvPicPr>
        <p:blipFill>
          <a:blip r:embed="rId9"/>
          <a:stretch>
            <a:fillRect/>
          </a:stretch>
        </p:blipFill>
        <p:spPr>
          <a:xfrm>
            <a:off x="3124200" y="2819400"/>
            <a:ext cx="5655734" cy="3181350"/>
          </a:xfrm>
          <a:prstGeom prst="rect">
            <a:avLst/>
          </a:prstGeom>
        </p:spPr>
      </p:pic>
    </p:spTree>
    <p:extLst>
      <p:ext uri="{BB962C8B-B14F-4D97-AF65-F5344CB8AC3E}">
        <p14:creationId xmlns:p14="http://schemas.microsoft.com/office/powerpoint/2010/main" val="41977916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3"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graphicFrame>
        <p:nvGraphicFramePr>
          <p:cNvPr id="22" name="Diagram 21"/>
          <p:cNvGraphicFramePr/>
          <p:nvPr>
            <p:extLst>
              <p:ext uri="{D42A27DB-BD31-4B8C-83A1-F6EECF244321}">
                <p14:modId xmlns:p14="http://schemas.microsoft.com/office/powerpoint/2010/main" val="547768621"/>
              </p:ext>
            </p:extLst>
          </p:nvPr>
        </p:nvGraphicFramePr>
        <p:xfrm>
          <a:off x="152400" y="1752600"/>
          <a:ext cx="2805953"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extBox 25"/>
          <p:cNvSpPr txBox="1"/>
          <p:nvPr/>
        </p:nvSpPr>
        <p:spPr>
          <a:xfrm>
            <a:off x="537484" y="3048000"/>
            <a:ext cx="2521215" cy="923330"/>
          </a:xfrm>
          <a:prstGeom prst="rect">
            <a:avLst/>
          </a:prstGeom>
          <a:noFill/>
        </p:spPr>
        <p:txBody>
          <a:bodyPr wrap="square" rtlCol="0">
            <a:spAutoFit/>
          </a:bodyPr>
          <a:lstStyle/>
          <a:p>
            <a:pPr algn="r"/>
            <a:r>
              <a:rPr lang="en-US" b="1" i="1" dirty="0">
                <a:solidFill>
                  <a:srgbClr val="FF0000"/>
                </a:solidFill>
              </a:rPr>
              <a:t>e</a:t>
            </a:r>
            <a:r>
              <a:rPr lang="en-US" b="1" i="1" dirty="0" smtClean="0">
                <a:solidFill>
                  <a:srgbClr val="FF0000"/>
                </a:solidFill>
              </a:rPr>
              <a:t>ach</a:t>
            </a:r>
            <a:r>
              <a:rPr lang="en-US" b="1" dirty="0" smtClean="0">
                <a:solidFill>
                  <a:srgbClr val="FF0000"/>
                </a:solidFill>
              </a:rPr>
              <a:t> </a:t>
            </a:r>
          </a:p>
          <a:p>
            <a:pPr algn="r"/>
            <a:r>
              <a:rPr lang="en-US" b="1" dirty="0" smtClean="0">
                <a:solidFill>
                  <a:srgbClr val="FF0000"/>
                </a:solidFill>
              </a:rPr>
              <a:t>CONSORTIUM MEMBER </a:t>
            </a:r>
          </a:p>
          <a:p>
            <a:pPr algn="r"/>
            <a:r>
              <a:rPr lang="en-US" b="1" i="1" dirty="0" smtClean="0">
                <a:solidFill>
                  <a:srgbClr val="FF0000"/>
                </a:solidFill>
              </a:rPr>
              <a:t>shortly presented</a:t>
            </a:r>
            <a:endParaRPr lang="en-US" b="1" i="1" dirty="0">
              <a:solidFill>
                <a:srgbClr val="FF0000"/>
              </a:solidFill>
            </a:endParaRPr>
          </a:p>
        </p:txBody>
      </p:sp>
      <p:sp>
        <p:nvSpPr>
          <p:cNvPr id="14" name="Rounded Rectangle 13"/>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pic>
        <p:nvPicPr>
          <p:cNvPr id="4" name="Picture 3"/>
          <p:cNvPicPr>
            <a:picLocks noChangeAspect="1"/>
          </p:cNvPicPr>
          <p:nvPr/>
        </p:nvPicPr>
        <p:blipFill>
          <a:blip r:embed="rId9"/>
          <a:stretch>
            <a:fillRect/>
          </a:stretch>
        </p:blipFill>
        <p:spPr>
          <a:xfrm>
            <a:off x="3058699" y="2819400"/>
            <a:ext cx="5926667" cy="3333750"/>
          </a:xfrm>
          <a:prstGeom prst="rect">
            <a:avLst/>
          </a:prstGeom>
        </p:spPr>
      </p:pic>
    </p:spTree>
    <p:extLst>
      <p:ext uri="{BB962C8B-B14F-4D97-AF65-F5344CB8AC3E}">
        <p14:creationId xmlns:p14="http://schemas.microsoft.com/office/powerpoint/2010/main" val="41977916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90600" y="2760609"/>
            <a:ext cx="7696200" cy="1247162"/>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5"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graphicFrame>
        <p:nvGraphicFramePr>
          <p:cNvPr id="14" name="Diagram 13"/>
          <p:cNvGraphicFramePr/>
          <p:nvPr>
            <p:extLst>
              <p:ext uri="{D42A27DB-BD31-4B8C-83A1-F6EECF244321}">
                <p14:modId xmlns:p14="http://schemas.microsoft.com/office/powerpoint/2010/main" val="2865855279"/>
              </p:ext>
            </p:extLst>
          </p:nvPr>
        </p:nvGraphicFramePr>
        <p:xfrm>
          <a:off x="228600" y="1371600"/>
          <a:ext cx="2882153" cy="99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TextBox 23"/>
          <p:cNvSpPr txBox="1"/>
          <p:nvPr/>
        </p:nvSpPr>
        <p:spPr>
          <a:xfrm>
            <a:off x="3276600" y="3711397"/>
            <a:ext cx="5609805" cy="369332"/>
          </a:xfrm>
          <a:prstGeom prst="rect">
            <a:avLst/>
          </a:prstGeom>
          <a:noFill/>
        </p:spPr>
        <p:txBody>
          <a:bodyPr wrap="none" rtlCol="0">
            <a:spAutoFit/>
          </a:bodyPr>
          <a:lstStyle/>
          <a:p>
            <a:r>
              <a:rPr lang="en-US" b="1" dirty="0" smtClean="0">
                <a:solidFill>
                  <a:srgbClr val="FF0000"/>
                </a:solidFill>
              </a:rPr>
              <a:t>an external link to a PROJECT MANAGEMENT PLATFORM</a:t>
            </a:r>
            <a:endParaRPr lang="en-US" b="1" dirty="0">
              <a:solidFill>
                <a:srgbClr val="FF0000"/>
              </a:solidFill>
            </a:endParaRPr>
          </a:p>
        </p:txBody>
      </p:sp>
      <p:sp>
        <p:nvSpPr>
          <p:cNvPr id="27" name="Rectangle 26"/>
          <p:cNvSpPr/>
          <p:nvPr/>
        </p:nvSpPr>
        <p:spPr>
          <a:xfrm>
            <a:off x="6412712" y="3336771"/>
            <a:ext cx="1514157" cy="30166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2534631944"/>
              </p:ext>
            </p:extLst>
          </p:nvPr>
        </p:nvGraphicFramePr>
        <p:xfrm>
          <a:off x="2659039" y="4942477"/>
          <a:ext cx="1030498" cy="1030498"/>
        </p:xfrm>
        <a:graphic>
          <a:graphicData uri="http://schemas.openxmlformats.org/presentationml/2006/ole">
            <mc:AlternateContent xmlns:mc="http://schemas.openxmlformats.org/markup-compatibility/2006">
              <mc:Choice xmlns:v="urn:schemas-microsoft-com:vml" Requires="v">
                <p:oleObj spid="_x0000_s2077" name="CorelDRAW" r:id="rId11" imgW="1066320" imgH="1064880" progId="">
                  <p:embed/>
                </p:oleObj>
              </mc:Choice>
              <mc:Fallback>
                <p:oleObj name="CorelDRAW" r:id="rId11" imgW="1066320" imgH="1064880" progId="">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9039" y="4942477"/>
                        <a:ext cx="1030498" cy="1030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4042031" y="5164612"/>
            <a:ext cx="4741363" cy="523220"/>
          </a:xfrm>
          <a:prstGeom prst="rect">
            <a:avLst/>
          </a:prstGeom>
          <a:noFill/>
        </p:spPr>
        <p:txBody>
          <a:bodyPr wrap="none" rtlCol="0">
            <a:spAutoFit/>
          </a:bodyPr>
          <a:lstStyle/>
          <a:p>
            <a:r>
              <a:rPr lang="en-US" sz="2800" b="1" dirty="0" smtClean="0">
                <a:solidFill>
                  <a:srgbClr val="5767B4"/>
                </a:solidFill>
                <a:effectLst>
                  <a:outerShdw blurRad="38100" dist="38100" dir="2700000" algn="tl">
                    <a:srgbClr val="000000">
                      <a:alpha val="43137"/>
                    </a:srgbClr>
                  </a:outerShdw>
                </a:effectLst>
              </a:rPr>
              <a:t>http</a:t>
            </a:r>
            <a:r>
              <a:rPr lang="sr-Latn-RS" sz="2800" b="1" dirty="0" smtClean="0">
                <a:solidFill>
                  <a:srgbClr val="5767B4"/>
                </a:solidFill>
                <a:effectLst>
                  <a:outerShdw blurRad="38100" dist="38100" dir="2700000" algn="tl">
                    <a:srgbClr val="000000">
                      <a:alpha val="43137"/>
                    </a:srgbClr>
                  </a:outerShdw>
                </a:effectLst>
              </a:rPr>
              <a:t>s</a:t>
            </a:r>
            <a:r>
              <a:rPr lang="en-US" sz="2800" b="1" dirty="0" smtClean="0">
                <a:solidFill>
                  <a:srgbClr val="5767B4"/>
                </a:solidFill>
                <a:effectLst>
                  <a:outerShdw blurRad="38100" dist="38100" dir="2700000" algn="tl">
                    <a:srgbClr val="000000">
                      <a:alpha val="43137"/>
                    </a:srgbClr>
                  </a:outerShdw>
                </a:effectLst>
              </a:rPr>
              <a:t>://</a:t>
            </a:r>
            <a:r>
              <a:rPr lang="en-US" sz="2800" b="1" dirty="0" err="1" smtClean="0">
                <a:solidFill>
                  <a:srgbClr val="5767B4"/>
                </a:solidFill>
                <a:effectLst>
                  <a:outerShdw blurRad="38100" dist="38100" dir="2700000" algn="tl">
                    <a:srgbClr val="000000">
                      <a:alpha val="43137"/>
                    </a:srgbClr>
                  </a:outerShdw>
                </a:effectLst>
              </a:rPr>
              <a:t>smartel</a:t>
            </a:r>
            <a:r>
              <a:rPr lang="sr-Latn-RS" sz="2800" b="1" dirty="0" smtClean="0">
                <a:solidFill>
                  <a:srgbClr val="5767B4"/>
                </a:solidFill>
                <a:effectLst>
                  <a:outerShdw blurRad="38100" dist="38100" dir="2700000" algn="tl">
                    <a:srgbClr val="000000">
                      <a:alpha val="43137"/>
                    </a:srgbClr>
                  </a:outerShdw>
                </a:effectLst>
              </a:rPr>
              <a:t>.pr</a:t>
            </a:r>
            <a:r>
              <a:rPr lang="en-US" sz="2800" b="1" dirty="0" smtClean="0">
                <a:solidFill>
                  <a:srgbClr val="5767B4"/>
                </a:solidFill>
                <a:effectLst>
                  <a:outerShdw blurRad="38100" dist="38100" dir="2700000" algn="tl">
                    <a:srgbClr val="000000">
                      <a:alpha val="43137"/>
                    </a:srgbClr>
                  </a:outerShdw>
                </a:effectLst>
              </a:rPr>
              <a:t>.</a:t>
            </a:r>
            <a:r>
              <a:rPr lang="en-US" sz="2800" b="1" dirty="0" err="1" smtClean="0">
                <a:solidFill>
                  <a:srgbClr val="5767B4"/>
                </a:solidFill>
                <a:effectLst>
                  <a:outerShdw blurRad="38100" dist="38100" dir="2700000" algn="tl">
                    <a:srgbClr val="000000">
                      <a:alpha val="43137"/>
                    </a:srgbClr>
                  </a:outerShdw>
                </a:effectLst>
              </a:rPr>
              <a:t>ac.rs</a:t>
            </a:r>
            <a:r>
              <a:rPr lang="en-US" sz="2800" b="1" dirty="0" smtClean="0">
                <a:solidFill>
                  <a:srgbClr val="5767B4"/>
                </a:solidFill>
                <a:effectLst>
                  <a:outerShdw blurRad="38100" dist="38100" dir="2700000" algn="tl">
                    <a:srgbClr val="000000">
                      <a:alpha val="43137"/>
                    </a:srgbClr>
                  </a:outerShdw>
                </a:effectLst>
              </a:rPr>
              <a:t>/</a:t>
            </a:r>
            <a:r>
              <a:rPr lang="sr-Latn-RS" sz="2800" b="1" dirty="0" smtClean="0">
                <a:solidFill>
                  <a:srgbClr val="5767B4"/>
                </a:solidFill>
                <a:effectLst>
                  <a:outerShdw blurRad="38100" dist="38100" dir="2700000" algn="tl">
                    <a:srgbClr val="000000">
                      <a:alpha val="43137"/>
                    </a:srgbClr>
                  </a:outerShdw>
                </a:effectLst>
              </a:rPr>
              <a:t>admin</a:t>
            </a:r>
            <a:endParaRPr lang="en-US" sz="2800" b="1" dirty="0">
              <a:solidFill>
                <a:srgbClr val="5767B4"/>
              </a:solidFill>
              <a:effectLst>
                <a:outerShdw blurRad="38100" dist="38100" dir="2700000" algn="tl">
                  <a:srgbClr val="000000">
                    <a:alpha val="43137"/>
                  </a:srgbClr>
                </a:outerShdw>
              </a:effectLst>
            </a:endParaRPr>
          </a:p>
        </p:txBody>
      </p:sp>
      <p:sp>
        <p:nvSpPr>
          <p:cNvPr id="23" name="Rounded Rectangle 22"/>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3850253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3"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2" name="Rounded Rectangle 21"/>
          <p:cNvSpPr/>
          <p:nvPr/>
        </p:nvSpPr>
        <p:spPr>
          <a:xfrm>
            <a:off x="609600" y="1201995"/>
            <a:ext cx="7848600" cy="990600"/>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600" b="1" dirty="0" smtClean="0">
                <a:solidFill>
                  <a:srgbClr val="5767B4"/>
                </a:solidFill>
                <a:effectLst>
                  <a:outerShdw blurRad="38100" dist="38100" dir="2700000" algn="tl">
                    <a:srgbClr val="000000">
                      <a:alpha val="43137"/>
                    </a:srgbClr>
                  </a:outerShdw>
                </a:effectLst>
              </a:rPr>
              <a:t>http</a:t>
            </a:r>
            <a:r>
              <a:rPr lang="sr-Latn-RS" sz="4600" b="1" dirty="0" smtClean="0">
                <a:solidFill>
                  <a:srgbClr val="5767B4"/>
                </a:solidFill>
                <a:effectLst>
                  <a:outerShdw blurRad="38100" dist="38100" dir="2700000" algn="tl">
                    <a:srgbClr val="000000">
                      <a:alpha val="43137"/>
                    </a:srgbClr>
                  </a:outerShdw>
                </a:effectLst>
              </a:rPr>
              <a:t>s</a:t>
            </a:r>
            <a:r>
              <a:rPr lang="en-US" sz="4600" b="1" dirty="0" smtClean="0">
                <a:solidFill>
                  <a:srgbClr val="5767B4"/>
                </a:solidFill>
                <a:effectLst>
                  <a:outerShdw blurRad="38100" dist="38100" dir="2700000" algn="tl">
                    <a:srgbClr val="000000">
                      <a:alpha val="43137"/>
                    </a:srgbClr>
                  </a:outerShdw>
                </a:effectLst>
              </a:rPr>
              <a:t>://</a:t>
            </a:r>
            <a:r>
              <a:rPr lang="en-US" sz="4600" b="1" dirty="0" err="1" smtClean="0">
                <a:solidFill>
                  <a:srgbClr val="5767B4"/>
                </a:solidFill>
                <a:effectLst>
                  <a:outerShdw blurRad="38100" dist="38100" dir="2700000" algn="tl">
                    <a:srgbClr val="000000">
                      <a:alpha val="43137"/>
                    </a:srgbClr>
                  </a:outerShdw>
                </a:effectLst>
              </a:rPr>
              <a:t>smartel</a:t>
            </a:r>
            <a:r>
              <a:rPr lang="sr-Latn-RS" sz="4600" b="1" dirty="0" smtClean="0">
                <a:solidFill>
                  <a:srgbClr val="5767B4"/>
                </a:solidFill>
                <a:effectLst>
                  <a:outerShdw blurRad="38100" dist="38100" dir="2700000" algn="tl">
                    <a:srgbClr val="000000">
                      <a:alpha val="43137"/>
                    </a:srgbClr>
                  </a:outerShdw>
                </a:effectLst>
              </a:rPr>
              <a:t>.pr</a:t>
            </a:r>
            <a:r>
              <a:rPr lang="en-US" sz="4600" b="1" dirty="0" smtClean="0">
                <a:solidFill>
                  <a:srgbClr val="5767B4"/>
                </a:solidFill>
                <a:effectLst>
                  <a:outerShdw blurRad="38100" dist="38100" dir="2700000" algn="tl">
                    <a:srgbClr val="000000">
                      <a:alpha val="43137"/>
                    </a:srgbClr>
                  </a:outerShdw>
                </a:effectLst>
              </a:rPr>
              <a:t>.</a:t>
            </a:r>
            <a:r>
              <a:rPr lang="en-US" sz="4600" b="1" dirty="0" err="1" smtClean="0">
                <a:solidFill>
                  <a:srgbClr val="5767B4"/>
                </a:solidFill>
                <a:effectLst>
                  <a:outerShdw blurRad="38100" dist="38100" dir="2700000" algn="tl">
                    <a:srgbClr val="000000">
                      <a:alpha val="43137"/>
                    </a:srgbClr>
                  </a:outerShdw>
                </a:effectLst>
              </a:rPr>
              <a:t>ac.rs</a:t>
            </a:r>
            <a:r>
              <a:rPr lang="sr-Latn-RS" sz="4600" b="1" dirty="0" smtClean="0">
                <a:solidFill>
                  <a:srgbClr val="5767B4"/>
                </a:solidFill>
                <a:effectLst>
                  <a:outerShdw blurRad="38100" dist="38100" dir="2700000" algn="tl">
                    <a:srgbClr val="000000">
                      <a:alpha val="43137"/>
                    </a:srgbClr>
                  </a:outerShdw>
                </a:effectLst>
              </a:rPr>
              <a:t>/admin</a:t>
            </a:r>
            <a:endParaRPr lang="en-US" sz="4600" b="1" dirty="0">
              <a:solidFill>
                <a:srgbClr val="5767B4"/>
              </a:solidFill>
              <a:effectLst>
                <a:outerShdw blurRad="38100" dist="38100" dir="2700000" algn="tl">
                  <a:srgbClr val="000000">
                    <a:alpha val="43137"/>
                  </a:srgbClr>
                </a:outerShdw>
              </a:effectLst>
            </a:endParaRPr>
          </a:p>
        </p:txBody>
      </p:sp>
      <p:graphicFrame>
        <p:nvGraphicFramePr>
          <p:cNvPr id="25" name="Diagram 24"/>
          <p:cNvGraphicFramePr/>
          <p:nvPr>
            <p:extLst>
              <p:ext uri="{D42A27DB-BD31-4B8C-83A1-F6EECF244321}">
                <p14:modId xmlns:p14="http://schemas.microsoft.com/office/powerpoint/2010/main" val="3108462373"/>
              </p:ext>
            </p:extLst>
          </p:nvPr>
        </p:nvGraphicFramePr>
        <p:xfrm>
          <a:off x="914400" y="2590800"/>
          <a:ext cx="73152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12982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1747234"/>
            <a:ext cx="8458200" cy="4757738"/>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12" name="Rounded Rectangle 11"/>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t>
            </a:r>
            <a:r>
              <a:rPr lang="en-US" sz="2000" b="1" dirty="0" err="1" smtClean="0">
                <a:solidFill>
                  <a:srgbClr val="5767B4"/>
                </a:solidFill>
              </a:rPr>
              <a:t>ac.rs</a:t>
            </a:r>
            <a:r>
              <a:rPr lang="sr-Latn-RS" sz="2000" b="1" dirty="0" smtClean="0">
                <a:solidFill>
                  <a:srgbClr val="5767B4"/>
                </a:solidFill>
              </a:rPr>
              <a:t>/admin</a:t>
            </a:r>
            <a:endParaRPr lang="en-US" sz="2000" b="1" dirty="0">
              <a:solidFill>
                <a:srgbClr val="5767B4"/>
              </a:solidFill>
            </a:endParaRPr>
          </a:p>
        </p:txBody>
      </p:sp>
      <p:sp>
        <p:nvSpPr>
          <p:cNvPr id="14" name="Rectangle 13"/>
          <p:cNvSpPr/>
          <p:nvPr/>
        </p:nvSpPr>
        <p:spPr>
          <a:xfrm>
            <a:off x="3581400" y="3655776"/>
            <a:ext cx="1981200" cy="132502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32929" y="3503474"/>
            <a:ext cx="2704124" cy="1754326"/>
          </a:xfrm>
          <a:prstGeom prst="rect">
            <a:avLst/>
          </a:prstGeom>
          <a:noFill/>
        </p:spPr>
        <p:txBody>
          <a:bodyPr wrap="square" rtlCol="0">
            <a:spAutoFit/>
          </a:bodyPr>
          <a:lstStyle/>
          <a:p>
            <a:pPr marL="285750" indent="-285750">
              <a:buFont typeface="Courier New" panose="02070309020205020404" pitchFamily="49" charset="0"/>
              <a:buChar char="o"/>
            </a:pPr>
            <a:r>
              <a:rPr lang="en-US" b="1" dirty="0" smtClean="0">
                <a:solidFill>
                  <a:srgbClr val="FF0000"/>
                </a:solidFill>
              </a:rPr>
              <a:t>login username &amp; password needed</a:t>
            </a:r>
          </a:p>
          <a:p>
            <a:pPr marL="285750" indent="-285750">
              <a:buFont typeface="Courier New" panose="02070309020205020404" pitchFamily="49" charset="0"/>
              <a:buChar char="o"/>
            </a:pPr>
            <a:r>
              <a:rPr lang="en-US" b="1" dirty="0">
                <a:solidFill>
                  <a:srgbClr val="FF0000"/>
                </a:solidFill>
              </a:rPr>
              <a:t>a</a:t>
            </a:r>
            <a:r>
              <a:rPr lang="en-US" b="1" dirty="0" smtClean="0">
                <a:solidFill>
                  <a:srgbClr val="FF0000"/>
                </a:solidFill>
              </a:rPr>
              <a:t>ccess granted for each team member personally </a:t>
            </a:r>
            <a:r>
              <a:rPr lang="sr-Latn-RS" b="1" dirty="0" smtClean="0">
                <a:solidFill>
                  <a:srgbClr val="FF0000"/>
                </a:solidFill>
              </a:rPr>
              <a:t>and </a:t>
            </a:r>
            <a:r>
              <a:rPr lang="en-US" b="1" dirty="0" smtClean="0">
                <a:solidFill>
                  <a:srgbClr val="FF0000"/>
                </a:solidFill>
              </a:rPr>
              <a:t>by each institution</a:t>
            </a:r>
            <a:endParaRPr lang="en-US" b="1" dirty="0">
              <a:solidFill>
                <a:srgbClr val="FF0000"/>
              </a:solidFill>
            </a:endParaRPr>
          </a:p>
        </p:txBody>
      </p:sp>
    </p:spTree>
    <p:extLst>
      <p:ext uri="{BB962C8B-B14F-4D97-AF65-F5344CB8AC3E}">
        <p14:creationId xmlns:p14="http://schemas.microsoft.com/office/powerpoint/2010/main" val="20640124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2252" y="1778973"/>
            <a:ext cx="8458200" cy="4757738"/>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4" name="Rectangle 23"/>
          <p:cNvSpPr/>
          <p:nvPr/>
        </p:nvSpPr>
        <p:spPr>
          <a:xfrm>
            <a:off x="152400" y="3212068"/>
            <a:ext cx="1295400" cy="152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0" y="3135868"/>
            <a:ext cx="1086195" cy="369332"/>
          </a:xfrm>
          <a:prstGeom prst="rect">
            <a:avLst/>
          </a:prstGeom>
          <a:noFill/>
        </p:spPr>
        <p:txBody>
          <a:bodyPr wrap="none" rtlCol="0">
            <a:spAutoFit/>
          </a:bodyPr>
          <a:lstStyle/>
          <a:p>
            <a:r>
              <a:rPr lang="en-US" b="1" dirty="0" smtClean="0">
                <a:solidFill>
                  <a:srgbClr val="FF0000"/>
                </a:solidFill>
              </a:rPr>
              <a:t>click here</a:t>
            </a:r>
            <a:endParaRPr lang="en-US" b="1" dirty="0">
              <a:solidFill>
                <a:srgbClr val="FF0000"/>
              </a:solidFill>
            </a:endParaRPr>
          </a:p>
        </p:txBody>
      </p:sp>
      <p:sp>
        <p:nvSpPr>
          <p:cNvPr id="22" name="Rounded Rectangle 21"/>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t>
            </a:r>
            <a:r>
              <a:rPr lang="en-US" sz="2000" b="1" dirty="0" err="1" smtClean="0">
                <a:solidFill>
                  <a:srgbClr val="5767B4"/>
                </a:solidFill>
              </a:rPr>
              <a:t>ac.rs</a:t>
            </a:r>
            <a:r>
              <a:rPr lang="sr-Latn-RS" sz="2000" b="1" dirty="0" smtClean="0">
                <a:solidFill>
                  <a:srgbClr val="5767B4"/>
                </a:solidFill>
              </a:rPr>
              <a:t>/admin</a:t>
            </a:r>
            <a:endParaRPr lang="en-US" sz="2000" b="1" dirty="0">
              <a:solidFill>
                <a:srgbClr val="5767B4"/>
              </a:solidFill>
            </a:endParaRPr>
          </a:p>
        </p:txBody>
      </p:sp>
    </p:spTree>
    <p:extLst>
      <p:ext uri="{BB962C8B-B14F-4D97-AF65-F5344CB8AC3E}">
        <p14:creationId xmlns:p14="http://schemas.microsoft.com/office/powerpoint/2010/main" val="30665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3"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12" name="Rounded Rectangle 11"/>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t>
            </a:r>
            <a:r>
              <a:rPr lang="en-US" sz="2000" b="1" dirty="0" err="1" smtClean="0">
                <a:solidFill>
                  <a:srgbClr val="5767B4"/>
                </a:solidFill>
              </a:rPr>
              <a:t>ac.rs</a:t>
            </a:r>
            <a:r>
              <a:rPr lang="sr-Latn-RS" sz="2000" b="1" dirty="0" smtClean="0">
                <a:solidFill>
                  <a:srgbClr val="5767B4"/>
                </a:solidFill>
              </a:rPr>
              <a:t>/admin</a:t>
            </a:r>
            <a:endParaRPr lang="en-US" sz="2000" b="1" dirty="0">
              <a:solidFill>
                <a:srgbClr val="5767B4"/>
              </a:solidFill>
            </a:endParaRPr>
          </a:p>
        </p:txBody>
      </p:sp>
      <p:pic>
        <p:nvPicPr>
          <p:cNvPr id="4" name="Picture 3"/>
          <p:cNvPicPr>
            <a:picLocks noChangeAspect="1"/>
          </p:cNvPicPr>
          <p:nvPr/>
        </p:nvPicPr>
        <p:blipFill>
          <a:blip r:embed="rId4"/>
          <a:stretch>
            <a:fillRect/>
          </a:stretch>
        </p:blipFill>
        <p:spPr>
          <a:xfrm>
            <a:off x="304800" y="1729482"/>
            <a:ext cx="8321254" cy="4680706"/>
          </a:xfrm>
          <a:prstGeom prst="rect">
            <a:avLst/>
          </a:prstGeom>
        </p:spPr>
      </p:pic>
    </p:spTree>
    <p:extLst>
      <p:ext uri="{BB962C8B-B14F-4D97-AF65-F5344CB8AC3E}">
        <p14:creationId xmlns:p14="http://schemas.microsoft.com/office/powerpoint/2010/main" val="30665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709737"/>
            <a:ext cx="8610600" cy="4843463"/>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13" name="Rectangle 12"/>
          <p:cNvSpPr/>
          <p:nvPr/>
        </p:nvSpPr>
        <p:spPr>
          <a:xfrm>
            <a:off x="990600" y="4419600"/>
            <a:ext cx="6248400" cy="228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4687669"/>
            <a:ext cx="3733799" cy="646331"/>
          </a:xfrm>
          <a:prstGeom prst="rect">
            <a:avLst/>
          </a:prstGeom>
          <a:noFill/>
        </p:spPr>
        <p:txBody>
          <a:bodyPr wrap="square" rtlCol="0">
            <a:spAutoFit/>
          </a:bodyPr>
          <a:lstStyle/>
          <a:p>
            <a:r>
              <a:rPr lang="en-US" b="1" dirty="0" smtClean="0">
                <a:solidFill>
                  <a:srgbClr val="FF0000"/>
                </a:solidFill>
              </a:rPr>
              <a:t>Click inside  table cell, and enter document reference number</a:t>
            </a:r>
            <a:endParaRPr lang="en-US" b="1" dirty="0">
              <a:solidFill>
                <a:srgbClr val="FF0000"/>
              </a:solidFill>
            </a:endParaRPr>
          </a:p>
        </p:txBody>
      </p:sp>
      <p:sp>
        <p:nvSpPr>
          <p:cNvPr id="17" name="Rounded Rectangle 16"/>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t>
            </a:r>
            <a:r>
              <a:rPr lang="en-US" sz="2000" b="1" dirty="0" err="1" smtClean="0">
                <a:solidFill>
                  <a:srgbClr val="5767B4"/>
                </a:solidFill>
              </a:rPr>
              <a:t>ac.rs</a:t>
            </a:r>
            <a:r>
              <a:rPr lang="sr-Latn-RS" sz="2000" b="1" dirty="0" smtClean="0">
                <a:solidFill>
                  <a:srgbClr val="5767B4"/>
                </a:solidFill>
              </a:rPr>
              <a:t>/admin</a:t>
            </a:r>
            <a:endParaRPr lang="en-US" sz="2000" b="1" dirty="0">
              <a:solidFill>
                <a:srgbClr val="5767B4"/>
              </a:solidFill>
            </a:endParaRPr>
          </a:p>
        </p:txBody>
      </p:sp>
    </p:spTree>
    <p:extLst>
      <p:ext uri="{BB962C8B-B14F-4D97-AF65-F5344CB8AC3E}">
        <p14:creationId xmlns:p14="http://schemas.microsoft.com/office/powerpoint/2010/main" val="30665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3"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13" name="Title 1"/>
          <p:cNvSpPr txBox="1">
            <a:spLocks/>
          </p:cNvSpPr>
          <p:nvPr/>
        </p:nvSpPr>
        <p:spPr>
          <a:xfrm>
            <a:off x="1697051" y="1222339"/>
            <a:ext cx="5750476" cy="795485"/>
          </a:xfrm>
          <a:prstGeom prst="roundRect">
            <a:avLst>
              <a:gd name="adj" fmla="val 36560"/>
            </a:avLst>
          </a:prstGeom>
          <a:noFill/>
          <a:ln w="57150" cap="flat" cmpd="sng" algn="ctr">
            <a:solidFill>
              <a:srgbClr val="90CAEE"/>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sr-Latn-RS" sz="3600" b="1" dirty="0" smtClean="0">
                <a:solidFill>
                  <a:srgbClr val="90CAEE"/>
                </a:solidFill>
              </a:rPr>
              <a:t>TWO TOPCIS TO PRESENT</a:t>
            </a:r>
            <a:endParaRPr lang="en-US" sz="3600" b="1" dirty="0">
              <a:solidFill>
                <a:srgbClr val="90CAEE"/>
              </a:solidFill>
            </a:endParaRPr>
          </a:p>
        </p:txBody>
      </p:sp>
      <p:graphicFrame>
        <p:nvGraphicFramePr>
          <p:cNvPr id="14" name="Diagram 13"/>
          <p:cNvGraphicFramePr/>
          <p:nvPr>
            <p:extLst>
              <p:ext uri="{D42A27DB-BD31-4B8C-83A1-F6EECF244321}">
                <p14:modId xmlns:p14="http://schemas.microsoft.com/office/powerpoint/2010/main" val="1248744577"/>
              </p:ext>
            </p:extLst>
          </p:nvPr>
        </p:nvGraphicFramePr>
        <p:xfrm>
          <a:off x="542366" y="1955800"/>
          <a:ext cx="768723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52811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678892"/>
            <a:ext cx="8229600" cy="4629150"/>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13" name="Rectangle 12"/>
          <p:cNvSpPr/>
          <p:nvPr/>
        </p:nvSpPr>
        <p:spPr>
          <a:xfrm>
            <a:off x="1219200" y="4114800"/>
            <a:ext cx="533400" cy="228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28800" y="4114800"/>
            <a:ext cx="3733799" cy="646331"/>
          </a:xfrm>
          <a:prstGeom prst="rect">
            <a:avLst/>
          </a:prstGeom>
          <a:noFill/>
        </p:spPr>
        <p:txBody>
          <a:bodyPr wrap="square" rtlCol="0">
            <a:spAutoFit/>
          </a:bodyPr>
          <a:lstStyle/>
          <a:p>
            <a:r>
              <a:rPr lang="en-US" b="1" dirty="0" smtClean="0">
                <a:solidFill>
                  <a:srgbClr val="FF0000"/>
                </a:solidFill>
              </a:rPr>
              <a:t>select it and click on Add Media button above</a:t>
            </a:r>
            <a:endParaRPr lang="en-US" b="1" dirty="0">
              <a:solidFill>
                <a:srgbClr val="FF0000"/>
              </a:solidFill>
            </a:endParaRPr>
          </a:p>
        </p:txBody>
      </p:sp>
      <p:sp>
        <p:nvSpPr>
          <p:cNvPr id="17" name="Rounded Rectangle 16"/>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t>
            </a:r>
            <a:r>
              <a:rPr lang="en-US" sz="2000" b="1" dirty="0" err="1" smtClean="0">
                <a:solidFill>
                  <a:srgbClr val="5767B4"/>
                </a:solidFill>
              </a:rPr>
              <a:t>ac.rs</a:t>
            </a:r>
            <a:r>
              <a:rPr lang="sr-Latn-RS" sz="2000" b="1" dirty="0" smtClean="0">
                <a:solidFill>
                  <a:srgbClr val="5767B4"/>
                </a:solidFill>
              </a:rPr>
              <a:t>/admin</a:t>
            </a:r>
            <a:endParaRPr lang="en-US" sz="2000" b="1" dirty="0">
              <a:solidFill>
                <a:srgbClr val="5767B4"/>
              </a:solidFill>
            </a:endParaRPr>
          </a:p>
        </p:txBody>
      </p:sp>
    </p:spTree>
    <p:extLst>
      <p:ext uri="{BB962C8B-B14F-4D97-AF65-F5344CB8AC3E}">
        <p14:creationId xmlns:p14="http://schemas.microsoft.com/office/powerpoint/2010/main" val="30665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889" y="1733410"/>
            <a:ext cx="7924800" cy="4457700"/>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13" name="Rectangle 12"/>
          <p:cNvSpPr/>
          <p:nvPr/>
        </p:nvSpPr>
        <p:spPr>
          <a:xfrm>
            <a:off x="3962400" y="3733800"/>
            <a:ext cx="2133600" cy="8382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62400" y="4648200"/>
            <a:ext cx="2209800" cy="369332"/>
          </a:xfrm>
          <a:prstGeom prst="rect">
            <a:avLst/>
          </a:prstGeom>
          <a:noFill/>
        </p:spPr>
        <p:txBody>
          <a:bodyPr wrap="square" rtlCol="0">
            <a:spAutoFit/>
          </a:bodyPr>
          <a:lstStyle/>
          <a:p>
            <a:r>
              <a:rPr lang="en-US" b="1" dirty="0" smtClean="0">
                <a:solidFill>
                  <a:srgbClr val="FF0000"/>
                </a:solidFill>
              </a:rPr>
              <a:t>select file and upload</a:t>
            </a:r>
            <a:endParaRPr lang="en-US" b="1" dirty="0">
              <a:solidFill>
                <a:srgbClr val="FF0000"/>
              </a:solidFill>
            </a:endParaRPr>
          </a:p>
        </p:txBody>
      </p:sp>
      <p:sp>
        <p:nvSpPr>
          <p:cNvPr id="17" name="Rounded Rectangle 16"/>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t>
            </a:r>
            <a:r>
              <a:rPr lang="en-US" sz="2000" b="1" dirty="0" err="1" smtClean="0">
                <a:solidFill>
                  <a:srgbClr val="5767B4"/>
                </a:solidFill>
              </a:rPr>
              <a:t>ac.rs</a:t>
            </a:r>
            <a:r>
              <a:rPr lang="sr-Latn-RS" sz="2000" b="1" dirty="0" smtClean="0">
                <a:solidFill>
                  <a:srgbClr val="5767B4"/>
                </a:solidFill>
              </a:rPr>
              <a:t>/admin</a:t>
            </a:r>
            <a:endParaRPr lang="en-US" sz="2000" b="1" dirty="0">
              <a:solidFill>
                <a:srgbClr val="5767B4"/>
              </a:solidFill>
            </a:endParaRPr>
          </a:p>
        </p:txBody>
      </p:sp>
    </p:spTree>
    <p:extLst>
      <p:ext uri="{BB962C8B-B14F-4D97-AF65-F5344CB8AC3E}">
        <p14:creationId xmlns:p14="http://schemas.microsoft.com/office/powerpoint/2010/main" val="30665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82252" y="1778973"/>
            <a:ext cx="8458200" cy="4757738"/>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4" name="Rectangle 23"/>
          <p:cNvSpPr/>
          <p:nvPr/>
        </p:nvSpPr>
        <p:spPr>
          <a:xfrm>
            <a:off x="304800" y="2362200"/>
            <a:ext cx="685800" cy="152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57200" y="2590800"/>
            <a:ext cx="1086195" cy="369332"/>
          </a:xfrm>
          <a:prstGeom prst="rect">
            <a:avLst/>
          </a:prstGeom>
          <a:noFill/>
        </p:spPr>
        <p:txBody>
          <a:bodyPr wrap="none" rtlCol="0">
            <a:spAutoFit/>
          </a:bodyPr>
          <a:lstStyle/>
          <a:p>
            <a:r>
              <a:rPr lang="en-US" b="1" dirty="0" smtClean="0">
                <a:solidFill>
                  <a:srgbClr val="FF0000"/>
                </a:solidFill>
              </a:rPr>
              <a:t>click here</a:t>
            </a:r>
            <a:endParaRPr lang="en-US" b="1" dirty="0">
              <a:solidFill>
                <a:srgbClr val="FF0000"/>
              </a:solidFill>
            </a:endParaRPr>
          </a:p>
        </p:txBody>
      </p:sp>
      <p:sp>
        <p:nvSpPr>
          <p:cNvPr id="14" name="Rounded Rectangle 13"/>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t>
            </a:r>
            <a:r>
              <a:rPr lang="en-US" sz="2000" b="1" dirty="0" err="1" smtClean="0">
                <a:solidFill>
                  <a:srgbClr val="5767B4"/>
                </a:solidFill>
              </a:rPr>
              <a:t>ac.rs</a:t>
            </a:r>
            <a:r>
              <a:rPr lang="sr-Latn-RS" sz="2000" b="1" dirty="0" smtClean="0">
                <a:solidFill>
                  <a:srgbClr val="5767B4"/>
                </a:solidFill>
              </a:rPr>
              <a:t>/admin</a:t>
            </a:r>
            <a:endParaRPr lang="en-US" sz="2000" b="1" dirty="0">
              <a:solidFill>
                <a:srgbClr val="5767B4"/>
              </a:solidFill>
            </a:endParaRPr>
          </a:p>
        </p:txBody>
      </p:sp>
    </p:spTree>
    <p:extLst>
      <p:ext uri="{BB962C8B-B14F-4D97-AF65-F5344CB8AC3E}">
        <p14:creationId xmlns:p14="http://schemas.microsoft.com/office/powerpoint/2010/main" val="30665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1861671"/>
            <a:ext cx="8382000" cy="4714875"/>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4" name="Rectangle 23"/>
          <p:cNvSpPr/>
          <p:nvPr/>
        </p:nvSpPr>
        <p:spPr>
          <a:xfrm>
            <a:off x="6324599" y="2743200"/>
            <a:ext cx="1666557" cy="228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06770" y="2857500"/>
            <a:ext cx="2956579" cy="369332"/>
          </a:xfrm>
          <a:prstGeom prst="rect">
            <a:avLst/>
          </a:prstGeom>
          <a:noFill/>
        </p:spPr>
        <p:txBody>
          <a:bodyPr wrap="none" rtlCol="0">
            <a:spAutoFit/>
          </a:bodyPr>
          <a:lstStyle/>
          <a:p>
            <a:r>
              <a:rPr lang="en-US" b="1" dirty="0" smtClean="0">
                <a:solidFill>
                  <a:srgbClr val="FF0000"/>
                </a:solidFill>
              </a:rPr>
              <a:t>access to internal documents</a:t>
            </a:r>
            <a:endParaRPr lang="en-US" b="1" dirty="0">
              <a:solidFill>
                <a:srgbClr val="FF0000"/>
              </a:solidFill>
            </a:endParaRPr>
          </a:p>
        </p:txBody>
      </p:sp>
      <p:sp>
        <p:nvSpPr>
          <p:cNvPr id="14" name="Rounded Rectangle 13"/>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t>
            </a:r>
            <a:r>
              <a:rPr lang="en-US" sz="2000" b="1" dirty="0" err="1" smtClean="0">
                <a:solidFill>
                  <a:srgbClr val="5767B4"/>
                </a:solidFill>
              </a:rPr>
              <a:t>ac.rs</a:t>
            </a:r>
            <a:r>
              <a:rPr lang="sr-Latn-RS" sz="2000" b="1" dirty="0" smtClean="0">
                <a:solidFill>
                  <a:srgbClr val="5767B4"/>
                </a:solidFill>
              </a:rPr>
              <a:t>/admin</a:t>
            </a:r>
            <a:endParaRPr lang="en-US" sz="2000" b="1" dirty="0">
              <a:solidFill>
                <a:srgbClr val="5767B4"/>
              </a:solidFill>
            </a:endParaRPr>
          </a:p>
        </p:txBody>
      </p:sp>
    </p:spTree>
    <p:extLst>
      <p:ext uri="{BB962C8B-B14F-4D97-AF65-F5344CB8AC3E}">
        <p14:creationId xmlns:p14="http://schemas.microsoft.com/office/powerpoint/2010/main" val="30665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3"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12" name="Rounded Rectangle 11"/>
          <p:cNvSpPr/>
          <p:nvPr/>
        </p:nvSpPr>
        <p:spPr>
          <a:xfrm>
            <a:off x="2590800" y="1064458"/>
            <a:ext cx="34290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767B4"/>
                </a:solidFill>
              </a:rPr>
              <a:t>http</a:t>
            </a:r>
            <a:r>
              <a:rPr lang="en-US" sz="2000" b="1" dirty="0" smtClean="0">
                <a:solidFill>
                  <a:srgbClr val="5767B4"/>
                </a:solidFill>
              </a:rPr>
              <a:t>://smartel</a:t>
            </a:r>
            <a:r>
              <a:rPr lang="sr-Latn-RS" sz="2000" b="1" dirty="0" smtClean="0">
                <a:solidFill>
                  <a:srgbClr val="5767B4"/>
                </a:solidFill>
              </a:rPr>
              <a:t>.pr</a:t>
            </a:r>
            <a:r>
              <a:rPr lang="en-US" sz="2000" b="1" dirty="0" smtClean="0">
                <a:solidFill>
                  <a:srgbClr val="5767B4"/>
                </a:solidFill>
              </a:rPr>
              <a:t>.ac.rs/</a:t>
            </a:r>
            <a:r>
              <a:rPr lang="en-US" sz="2000" b="1" dirty="0" err="1" smtClean="0">
                <a:solidFill>
                  <a:srgbClr val="5767B4"/>
                </a:solidFill>
              </a:rPr>
              <a:t>wp</a:t>
            </a:r>
            <a:endParaRPr lang="en-US" sz="2000" b="1" dirty="0">
              <a:solidFill>
                <a:srgbClr val="5767B4"/>
              </a:solidFill>
            </a:endParaRPr>
          </a:p>
        </p:txBody>
      </p:sp>
      <p:pic>
        <p:nvPicPr>
          <p:cNvPr id="4" name="Picture 3"/>
          <p:cNvPicPr>
            <a:picLocks noChangeAspect="1"/>
          </p:cNvPicPr>
          <p:nvPr/>
        </p:nvPicPr>
        <p:blipFill>
          <a:blip r:embed="rId4"/>
          <a:stretch>
            <a:fillRect/>
          </a:stretch>
        </p:blipFill>
        <p:spPr>
          <a:xfrm>
            <a:off x="304800" y="1875201"/>
            <a:ext cx="8374731" cy="4710786"/>
          </a:xfrm>
          <a:prstGeom prst="rect">
            <a:avLst/>
          </a:prstGeom>
        </p:spPr>
      </p:pic>
    </p:spTree>
    <p:extLst>
      <p:ext uri="{BB962C8B-B14F-4D97-AF65-F5344CB8AC3E}">
        <p14:creationId xmlns:p14="http://schemas.microsoft.com/office/powerpoint/2010/main" val="306652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12" name="Rounded Rectangle 11"/>
          <p:cNvSpPr/>
          <p:nvPr/>
        </p:nvSpPr>
        <p:spPr>
          <a:xfrm>
            <a:off x="914400" y="1201995"/>
            <a:ext cx="7315200" cy="990600"/>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4800" b="1" dirty="0" smtClean="0">
                <a:ln w="12700">
                  <a:solidFill>
                    <a:srgbClr val="2082C5"/>
                  </a:solidFill>
                </a:ln>
                <a:solidFill>
                  <a:srgbClr val="90CAEE"/>
                </a:solidFill>
              </a:rPr>
              <a:t>WWW.</a:t>
            </a:r>
            <a:r>
              <a:rPr lang="en-US" sz="4800" b="1" dirty="0" smtClean="0">
                <a:ln w="12700">
                  <a:solidFill>
                    <a:srgbClr val="2082C5"/>
                  </a:solidFill>
                </a:ln>
                <a:solidFill>
                  <a:srgbClr val="90CAEE"/>
                </a:solidFill>
              </a:rPr>
              <a:t>SMARTEL</a:t>
            </a:r>
            <a:r>
              <a:rPr lang="sr-Latn-RS" sz="4800" b="1" dirty="0" smtClean="0">
                <a:ln w="12700">
                  <a:solidFill>
                    <a:srgbClr val="2082C5"/>
                  </a:solidFill>
                </a:ln>
                <a:solidFill>
                  <a:srgbClr val="90CAEE"/>
                </a:solidFill>
              </a:rPr>
              <a:t>.PR.AC.RS</a:t>
            </a:r>
            <a:endParaRPr lang="en-US" sz="4800" b="1" dirty="0">
              <a:ln w="12700">
                <a:solidFill>
                  <a:srgbClr val="2082C5"/>
                </a:solidFill>
              </a:ln>
              <a:solidFill>
                <a:srgbClr val="90CAEE"/>
              </a:solidFill>
            </a:endParaRPr>
          </a:p>
        </p:txBody>
      </p:sp>
      <p:graphicFrame>
        <p:nvGraphicFramePr>
          <p:cNvPr id="31" name="Diagram 30"/>
          <p:cNvGraphicFramePr/>
          <p:nvPr>
            <p:extLst>
              <p:ext uri="{D42A27DB-BD31-4B8C-83A1-F6EECF244321}">
                <p14:modId xmlns:p14="http://schemas.microsoft.com/office/powerpoint/2010/main" val="2825055873"/>
              </p:ext>
            </p:extLst>
          </p:nvPr>
        </p:nvGraphicFramePr>
        <p:xfrm>
          <a:off x="936009" y="2755587"/>
          <a:ext cx="7317773" cy="297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32161682"/>
              </p:ext>
            </p:extLst>
          </p:nvPr>
        </p:nvGraphicFramePr>
        <p:xfrm>
          <a:off x="1425965" y="2903996"/>
          <a:ext cx="1295400" cy="1337491"/>
        </p:xfrm>
        <a:graphic>
          <a:graphicData uri="http://schemas.openxmlformats.org/presentationml/2006/ole">
            <mc:AlternateContent xmlns:mc="http://schemas.openxmlformats.org/markup-compatibility/2006">
              <mc:Choice xmlns:v="urn:schemas-microsoft-com:vml" Requires="v">
                <p:oleObj spid="_x0000_s1107" name="CorelDRAW" r:id="rId10" imgW="329760" imgH="340200" progId="">
                  <p:embed/>
                </p:oleObj>
              </mc:Choice>
              <mc:Fallback>
                <p:oleObj name="CorelDRAW" r:id="rId10" imgW="329760" imgH="340200" progId="">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5965" y="2903996"/>
                        <a:ext cx="1295400" cy="133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51593798"/>
              </p:ext>
            </p:extLst>
          </p:nvPr>
        </p:nvGraphicFramePr>
        <p:xfrm>
          <a:off x="3989375" y="3001241"/>
          <a:ext cx="1213928" cy="1143000"/>
        </p:xfrm>
        <a:graphic>
          <a:graphicData uri="http://schemas.openxmlformats.org/presentationml/2006/ole">
            <mc:AlternateContent xmlns:mc="http://schemas.openxmlformats.org/markup-compatibility/2006">
              <mc:Choice xmlns:v="urn:schemas-microsoft-com:vml" Requires="v">
                <p:oleObj spid="_x0000_s1108" name="CorelDRAW" r:id="rId12" imgW="1065960" imgH="1065240" progId="">
                  <p:embed/>
                </p:oleObj>
              </mc:Choice>
              <mc:Fallback>
                <p:oleObj name="CorelDRAW" r:id="rId12" imgW="1065960" imgH="1065240" progId="">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9375" y="3001241"/>
                        <a:ext cx="121392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824343209"/>
              </p:ext>
            </p:extLst>
          </p:nvPr>
        </p:nvGraphicFramePr>
        <p:xfrm>
          <a:off x="6553200" y="3047174"/>
          <a:ext cx="1141725" cy="1143000"/>
        </p:xfrm>
        <a:graphic>
          <a:graphicData uri="http://schemas.openxmlformats.org/presentationml/2006/ole">
            <mc:AlternateContent xmlns:mc="http://schemas.openxmlformats.org/markup-compatibility/2006">
              <mc:Choice xmlns:v="urn:schemas-microsoft-com:vml" Requires="v">
                <p:oleObj spid="_x0000_s1109" name="CorelDRAW" r:id="rId14" imgW="1065960" imgH="1065240" progId="">
                  <p:embed/>
                </p:oleObj>
              </mc:Choice>
              <mc:Fallback>
                <p:oleObj name="CorelDRAW" r:id="rId14" imgW="1065960" imgH="1065240" progId="">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3047174"/>
                        <a:ext cx="11417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5007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3"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5" name="TextBox 24"/>
          <p:cNvSpPr txBox="1"/>
          <p:nvPr/>
        </p:nvSpPr>
        <p:spPr>
          <a:xfrm>
            <a:off x="5618140" y="2139171"/>
            <a:ext cx="3182538" cy="1200329"/>
          </a:xfrm>
          <a:prstGeom prst="rect">
            <a:avLst/>
          </a:prstGeom>
          <a:noFill/>
        </p:spPr>
        <p:txBody>
          <a:bodyPr wrap="none" rtlCol="0">
            <a:spAutoFit/>
          </a:bodyPr>
          <a:lstStyle/>
          <a:p>
            <a:r>
              <a:rPr lang="sr-Latn-RS" b="1" dirty="0" smtClean="0">
                <a:solidFill>
                  <a:srgbClr val="2A8BEB"/>
                </a:solidFill>
                <a:effectLst>
                  <a:outerShdw blurRad="38100" dist="38100" dir="2700000" algn="tl">
                    <a:srgbClr val="000000">
                      <a:alpha val="43137"/>
                    </a:srgbClr>
                  </a:outerShdw>
                </a:effectLst>
              </a:rPr>
              <a:t>WEB BANNERS </a:t>
            </a:r>
            <a:r>
              <a:rPr lang="en-US" b="1" dirty="0" smtClean="0"/>
              <a:t>linking </a:t>
            </a:r>
          </a:p>
          <a:p>
            <a:r>
              <a:rPr lang="en-US" b="1" dirty="0" smtClean="0"/>
              <a:t>SMARTEL PROJECT WEBSITE </a:t>
            </a:r>
          </a:p>
          <a:p>
            <a:r>
              <a:rPr lang="en-US" b="1" dirty="0" smtClean="0"/>
              <a:t>to be put on the </a:t>
            </a:r>
            <a:r>
              <a:rPr lang="sr-Latn-RS" b="1" dirty="0" smtClean="0"/>
              <a:t>CONSORTIUM </a:t>
            </a:r>
            <a:endParaRPr lang="en-US" b="1" dirty="0" smtClean="0"/>
          </a:p>
          <a:p>
            <a:r>
              <a:rPr lang="sr-Latn-RS" b="1" dirty="0" smtClean="0"/>
              <a:t>MEMBERS</a:t>
            </a:r>
            <a:r>
              <a:rPr lang="en-US" b="1" dirty="0" smtClean="0"/>
              <a:t>’ </a:t>
            </a:r>
            <a:r>
              <a:rPr lang="sr-Latn-RS" b="1" dirty="0" smtClean="0"/>
              <a:t>WEBSITES </a:t>
            </a:r>
            <a:endParaRPr lang="en-US" b="1"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349" y="3874085"/>
            <a:ext cx="2862468" cy="2118226"/>
          </a:xfrm>
          <a:prstGeom prst="rect">
            <a:avLst/>
          </a:prstGeom>
        </p:spPr>
      </p:pic>
      <p:sp>
        <p:nvSpPr>
          <p:cNvPr id="28" name="Rounded Rectangle 27"/>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66" y="2157693"/>
            <a:ext cx="4301067" cy="2419350"/>
          </a:xfrm>
          <a:prstGeom prst="rect">
            <a:avLst/>
          </a:prstGeom>
        </p:spPr>
      </p:pic>
    </p:spTree>
    <p:extLst>
      <p:ext uri="{BB962C8B-B14F-4D97-AF65-F5344CB8AC3E}">
        <p14:creationId xmlns:p14="http://schemas.microsoft.com/office/powerpoint/2010/main" val="38271992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1908195"/>
            <a:ext cx="8379193" cy="4713296"/>
          </a:xfrm>
          <a:prstGeom prst="rect">
            <a:avLst/>
          </a:prstGeom>
        </p:spPr>
      </p:pic>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8" name="Rectangle 27"/>
          <p:cNvSpPr/>
          <p:nvPr/>
        </p:nvSpPr>
        <p:spPr>
          <a:xfrm>
            <a:off x="1243906" y="3272697"/>
            <a:ext cx="4419601" cy="271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177086" y="2394355"/>
            <a:ext cx="1937714" cy="272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663507" y="3218190"/>
            <a:ext cx="2012089" cy="369332"/>
          </a:xfrm>
          <a:prstGeom prst="rect">
            <a:avLst/>
          </a:prstGeom>
          <a:noFill/>
        </p:spPr>
        <p:txBody>
          <a:bodyPr wrap="none" rtlCol="0">
            <a:spAutoFit/>
          </a:bodyPr>
          <a:lstStyle/>
          <a:p>
            <a:r>
              <a:rPr lang="sr-Latn-RS" b="1" dirty="0">
                <a:solidFill>
                  <a:srgbClr val="FF0000"/>
                </a:solidFill>
              </a:rPr>
              <a:t>t</a:t>
            </a:r>
            <a:r>
              <a:rPr lang="sr-Latn-RS" b="1" dirty="0" smtClean="0">
                <a:solidFill>
                  <a:srgbClr val="FF0000"/>
                </a:solidFill>
              </a:rPr>
              <a:t>he main m</a:t>
            </a:r>
            <a:r>
              <a:rPr lang="en-US" b="1" dirty="0" smtClean="0">
                <a:solidFill>
                  <a:srgbClr val="FF0000"/>
                </a:solidFill>
              </a:rPr>
              <a:t>e</a:t>
            </a:r>
            <a:r>
              <a:rPr lang="sr-Latn-RS" b="1" dirty="0" smtClean="0">
                <a:solidFill>
                  <a:srgbClr val="FF0000"/>
                </a:solidFill>
              </a:rPr>
              <a:t>nu bar</a:t>
            </a:r>
            <a:endParaRPr lang="en-US" b="1" dirty="0">
              <a:solidFill>
                <a:srgbClr val="FF0000"/>
              </a:solidFill>
            </a:endParaRPr>
          </a:p>
        </p:txBody>
      </p:sp>
      <p:sp>
        <p:nvSpPr>
          <p:cNvPr id="33" name="TextBox 32"/>
          <p:cNvSpPr txBox="1"/>
          <p:nvPr/>
        </p:nvSpPr>
        <p:spPr>
          <a:xfrm>
            <a:off x="2036793" y="2102918"/>
            <a:ext cx="2218300" cy="369332"/>
          </a:xfrm>
          <a:prstGeom prst="rect">
            <a:avLst/>
          </a:prstGeom>
          <a:noFill/>
        </p:spPr>
        <p:txBody>
          <a:bodyPr wrap="none" rtlCol="0">
            <a:spAutoFit/>
          </a:bodyPr>
          <a:lstStyle/>
          <a:p>
            <a:r>
              <a:rPr lang="en-US" b="1" dirty="0" smtClean="0">
                <a:solidFill>
                  <a:srgbClr val="FF0000"/>
                </a:solidFill>
              </a:rPr>
              <a:t>Important flash news</a:t>
            </a:r>
            <a:endParaRPr lang="en-US" b="1" dirty="0">
              <a:solidFill>
                <a:srgbClr val="FF0000"/>
              </a:solidFill>
            </a:endParaRPr>
          </a:p>
        </p:txBody>
      </p:sp>
      <p:sp>
        <p:nvSpPr>
          <p:cNvPr id="22" name="Rounded Rectangle 21"/>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1828185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1861671"/>
            <a:ext cx="8229600" cy="4629150"/>
          </a:xfrm>
          <a:prstGeom prst="rect">
            <a:avLst/>
          </a:prstGeom>
        </p:spPr>
      </p:pic>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3"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30" name="Rectangle 29"/>
          <p:cNvSpPr/>
          <p:nvPr/>
        </p:nvSpPr>
        <p:spPr>
          <a:xfrm>
            <a:off x="1160814" y="2743200"/>
            <a:ext cx="638298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385061" y="3810000"/>
            <a:ext cx="2133600" cy="646331"/>
          </a:xfrm>
          <a:prstGeom prst="rect">
            <a:avLst/>
          </a:prstGeom>
          <a:noFill/>
        </p:spPr>
        <p:txBody>
          <a:bodyPr wrap="square" rtlCol="0">
            <a:spAutoFit/>
          </a:bodyPr>
          <a:lstStyle/>
          <a:p>
            <a:r>
              <a:rPr lang="en-US" b="1" dirty="0" smtClean="0">
                <a:solidFill>
                  <a:srgbClr val="FF0000"/>
                </a:solidFill>
              </a:rPr>
              <a:t>News and Events section</a:t>
            </a:r>
            <a:endParaRPr lang="en-US" b="1" dirty="0">
              <a:solidFill>
                <a:srgbClr val="FF0000"/>
              </a:solidFill>
            </a:endParaRPr>
          </a:p>
        </p:txBody>
      </p:sp>
      <p:sp>
        <p:nvSpPr>
          <p:cNvPr id="14" name="Rounded Rectangle 13"/>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1828185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800" y="1981200"/>
            <a:ext cx="8045508" cy="4525599"/>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sp>
        <p:nvSpPr>
          <p:cNvPr id="23" name="Rectangle 22"/>
          <p:cNvSpPr/>
          <p:nvPr/>
        </p:nvSpPr>
        <p:spPr>
          <a:xfrm>
            <a:off x="2095500" y="3194623"/>
            <a:ext cx="1143000" cy="130117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85932" y="3629091"/>
            <a:ext cx="3491753" cy="646331"/>
          </a:xfrm>
          <a:prstGeom prst="rect">
            <a:avLst/>
          </a:prstGeom>
          <a:solidFill>
            <a:schemeClr val="bg1"/>
          </a:solidFill>
        </p:spPr>
        <p:txBody>
          <a:bodyPr wrap="square" rtlCol="0">
            <a:spAutoFit/>
          </a:bodyPr>
          <a:lstStyle/>
          <a:p>
            <a:r>
              <a:rPr lang="en-US" b="1" dirty="0">
                <a:solidFill>
                  <a:srgbClr val="FF0000"/>
                </a:solidFill>
              </a:rPr>
              <a:t>t</a:t>
            </a:r>
            <a:r>
              <a:rPr lang="en-US" b="1" dirty="0" smtClean="0">
                <a:solidFill>
                  <a:srgbClr val="FF0000"/>
                </a:solidFill>
              </a:rPr>
              <a:t>he drop-down menu for</a:t>
            </a:r>
          </a:p>
          <a:p>
            <a:r>
              <a:rPr lang="en-US" b="1" dirty="0" smtClean="0">
                <a:solidFill>
                  <a:srgbClr val="FF0000"/>
                </a:solidFill>
              </a:rPr>
              <a:t>the main project features </a:t>
            </a:r>
            <a:endParaRPr lang="en-US" b="1" dirty="0">
              <a:solidFill>
                <a:srgbClr val="FF0000"/>
              </a:solidFill>
            </a:endParaRPr>
          </a:p>
        </p:txBody>
      </p:sp>
      <p:sp>
        <p:nvSpPr>
          <p:cNvPr id="22" name="Rounded Rectangle 21"/>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7059521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52800" y="2887581"/>
            <a:ext cx="5791200" cy="3257550"/>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graphicFrame>
        <p:nvGraphicFramePr>
          <p:cNvPr id="14" name="Diagram 13"/>
          <p:cNvGraphicFramePr/>
          <p:nvPr>
            <p:extLst>
              <p:ext uri="{D42A27DB-BD31-4B8C-83A1-F6EECF244321}">
                <p14:modId xmlns:p14="http://schemas.microsoft.com/office/powerpoint/2010/main" val="4281441452"/>
              </p:ext>
            </p:extLst>
          </p:nvPr>
        </p:nvGraphicFramePr>
        <p:xfrm>
          <a:off x="86055" y="1748638"/>
          <a:ext cx="3644155" cy="106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Rectangle 25"/>
          <p:cNvSpPr/>
          <p:nvPr/>
        </p:nvSpPr>
        <p:spPr>
          <a:xfrm>
            <a:off x="3505200" y="4343400"/>
            <a:ext cx="5334000" cy="1019139"/>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09545" y="4114800"/>
            <a:ext cx="1828800" cy="646331"/>
          </a:xfrm>
          <a:prstGeom prst="rect">
            <a:avLst/>
          </a:prstGeom>
          <a:noFill/>
        </p:spPr>
        <p:txBody>
          <a:bodyPr wrap="square" rtlCol="0">
            <a:spAutoFit/>
          </a:bodyPr>
          <a:lstStyle/>
          <a:p>
            <a:pPr algn="r"/>
            <a:r>
              <a:rPr lang="en-US" b="1" dirty="0">
                <a:solidFill>
                  <a:srgbClr val="FF0000"/>
                </a:solidFill>
              </a:rPr>
              <a:t>a</a:t>
            </a:r>
            <a:r>
              <a:rPr lang="en-US" b="1" dirty="0" smtClean="0">
                <a:solidFill>
                  <a:srgbClr val="FF0000"/>
                </a:solidFill>
              </a:rPr>
              <a:t> .PDF file</a:t>
            </a:r>
            <a:r>
              <a:rPr lang="sr-Latn-RS" b="1" dirty="0" smtClean="0">
                <a:solidFill>
                  <a:srgbClr val="FF0000"/>
                </a:solidFill>
              </a:rPr>
              <a:t>s</a:t>
            </a:r>
            <a:r>
              <a:rPr lang="en-US" b="1" dirty="0" smtClean="0">
                <a:solidFill>
                  <a:srgbClr val="FF0000"/>
                </a:solidFill>
              </a:rPr>
              <a:t> </a:t>
            </a:r>
          </a:p>
          <a:p>
            <a:pPr algn="r"/>
            <a:r>
              <a:rPr lang="en-US" b="1" dirty="0" smtClean="0">
                <a:solidFill>
                  <a:srgbClr val="FF0000"/>
                </a:solidFill>
              </a:rPr>
              <a:t>to download</a:t>
            </a:r>
            <a:endParaRPr lang="en-US" b="1" dirty="0">
              <a:solidFill>
                <a:srgbClr val="FF0000"/>
              </a:solidFill>
            </a:endParaRPr>
          </a:p>
        </p:txBody>
      </p:sp>
      <p:sp>
        <p:nvSpPr>
          <p:cNvPr id="23" name="Rounded Rectangle 22"/>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17378110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38400" y="2955242"/>
            <a:ext cx="6705600" cy="3771900"/>
          </a:xfrm>
          <a:prstGeom prst="rect">
            <a:avLst/>
          </a:prstGeom>
        </p:spPr>
      </p:pic>
      <p:sp>
        <p:nvSpPr>
          <p:cNvPr id="2" name="Rectangle 3"/>
          <p:cNvSpPr>
            <a:spLocks noChangeArrowheads="1"/>
          </p:cNvSpPr>
          <p:nvPr/>
        </p:nvSpPr>
        <p:spPr bwMode="auto">
          <a:xfrm>
            <a:off x="1237129" y="50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1132676" y="-13824"/>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991157" y="0"/>
            <a:ext cx="90805" cy="937895"/>
          </a:xfrm>
          <a:prstGeom prst="rect">
            <a:avLst/>
          </a:prstGeom>
          <a:solidFill>
            <a:schemeClr val="accent5">
              <a:lumMod val="100000"/>
              <a:lumOff val="0"/>
            </a:schemeClr>
          </a:solidFill>
          <a:ln w="9525">
            <a:solidFill>
              <a:schemeClr val="accent5">
                <a:lumMod val="50000"/>
                <a:lumOff val="0"/>
              </a:schemeClr>
            </a:solidFill>
            <a:miter lim="800000"/>
            <a:headEnd/>
            <a:tailEnd/>
          </a:ln>
        </p:spPr>
        <p:txBody>
          <a:bodyPr rot="0" vert="horz" wrap="square" lIns="91440" tIns="45720" rIns="91440" bIns="45720" anchor="t" anchorCtr="0" upright="1">
            <a:noAutofit/>
          </a:bodyPr>
          <a:lstStyle/>
          <a:p>
            <a:endParaRPr lang="en-US"/>
          </a:p>
        </p:txBody>
      </p:sp>
      <p:grpSp>
        <p:nvGrpSpPr>
          <p:cNvPr id="17" name="Group 16"/>
          <p:cNvGrpSpPr>
            <a:grpSpLocks/>
          </p:cNvGrpSpPr>
          <p:nvPr/>
        </p:nvGrpSpPr>
        <p:grpSpPr bwMode="auto">
          <a:xfrm>
            <a:off x="0" y="795515"/>
            <a:ext cx="9144000" cy="143784"/>
            <a:chOff x="8" y="9"/>
            <a:chExt cx="15823" cy="1439"/>
          </a:xfrm>
        </p:grpSpPr>
        <p:cxnSp>
          <p:nvCxnSpPr>
            <p:cNvPr id="18" name="AutoShape 24"/>
            <p:cNvCxnSpPr>
              <a:cxnSpLocks noChangeShapeType="1"/>
            </p:cNvCxnSpPr>
            <p:nvPr/>
          </p:nvCxnSpPr>
          <p:spPr bwMode="auto">
            <a:xfrm>
              <a:off x="9" y="1431"/>
              <a:ext cx="15822" cy="0"/>
            </a:xfrm>
            <a:prstGeom prst="straightConnector1">
              <a:avLst/>
            </a:prstGeom>
            <a:noFill/>
            <a:ln w="9525">
              <a:solidFill>
                <a:schemeClr val="accent5">
                  <a:lumMod val="75000"/>
                  <a:lumOff val="0"/>
                </a:schemeClr>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8" y="9"/>
              <a:ext cx="403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5706770" y="215806"/>
            <a:ext cx="2141830" cy="594937"/>
          </a:xfrm>
          <a:prstGeom prst="rect">
            <a:avLst/>
          </a:prstGeom>
        </p:spPr>
      </p:pic>
      <p:graphicFrame>
        <p:nvGraphicFramePr>
          <p:cNvPr id="23" name="Diagram 22"/>
          <p:cNvGraphicFramePr/>
          <p:nvPr>
            <p:extLst>
              <p:ext uri="{D42A27DB-BD31-4B8C-83A1-F6EECF244321}">
                <p14:modId xmlns:p14="http://schemas.microsoft.com/office/powerpoint/2010/main" val="2676529129"/>
              </p:ext>
            </p:extLst>
          </p:nvPr>
        </p:nvGraphicFramePr>
        <p:xfrm>
          <a:off x="152400" y="1752600"/>
          <a:ext cx="3339353" cy="106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Rectangle 27"/>
          <p:cNvSpPr/>
          <p:nvPr/>
        </p:nvSpPr>
        <p:spPr>
          <a:xfrm>
            <a:off x="3826497" y="5136368"/>
            <a:ext cx="4038600" cy="4572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04056" y="3696219"/>
            <a:ext cx="2292615" cy="1477328"/>
          </a:xfrm>
          <a:prstGeom prst="rect">
            <a:avLst/>
          </a:prstGeom>
          <a:noFill/>
        </p:spPr>
        <p:txBody>
          <a:bodyPr wrap="square" rtlCol="0">
            <a:spAutoFit/>
          </a:bodyPr>
          <a:lstStyle/>
          <a:p>
            <a:pPr algn="r"/>
            <a:r>
              <a:rPr lang="en-US" b="1" dirty="0">
                <a:solidFill>
                  <a:srgbClr val="FF0000"/>
                </a:solidFill>
              </a:rPr>
              <a:t>e</a:t>
            </a:r>
            <a:r>
              <a:rPr lang="en-US" b="1" dirty="0" smtClean="0">
                <a:solidFill>
                  <a:srgbClr val="FF0000"/>
                </a:solidFill>
              </a:rPr>
              <a:t>ach </a:t>
            </a:r>
          </a:p>
          <a:p>
            <a:pPr algn="r"/>
            <a:r>
              <a:rPr lang="en-US" b="1" dirty="0" smtClean="0">
                <a:solidFill>
                  <a:srgbClr val="FF0000"/>
                </a:solidFill>
              </a:rPr>
              <a:t>WORK PACKAGE and ACTIVITY  </a:t>
            </a:r>
          </a:p>
          <a:p>
            <a:pPr algn="r"/>
            <a:r>
              <a:rPr lang="en-US" b="1" dirty="0">
                <a:solidFill>
                  <a:srgbClr val="FF0000"/>
                </a:solidFill>
              </a:rPr>
              <a:t>s</a:t>
            </a:r>
            <a:r>
              <a:rPr lang="en-US" b="1" dirty="0" smtClean="0">
                <a:solidFill>
                  <a:srgbClr val="FF0000"/>
                </a:solidFill>
              </a:rPr>
              <a:t>hortly explained with single click on it</a:t>
            </a:r>
            <a:endParaRPr lang="en-US" b="1" dirty="0">
              <a:solidFill>
                <a:srgbClr val="FF0000"/>
              </a:solidFill>
            </a:endParaRPr>
          </a:p>
        </p:txBody>
      </p:sp>
      <p:sp>
        <p:nvSpPr>
          <p:cNvPr id="24" name="Rounded Rectangle 23"/>
          <p:cNvSpPr/>
          <p:nvPr/>
        </p:nvSpPr>
        <p:spPr>
          <a:xfrm>
            <a:off x="2667000" y="1100563"/>
            <a:ext cx="31242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a:t>
            </a:r>
            <a:r>
              <a:rPr lang="en-US" sz="2000" b="1" dirty="0" smtClean="0">
                <a:ln w="12700">
                  <a:solidFill>
                    <a:srgbClr val="2082C5"/>
                  </a:solidFill>
                </a:ln>
                <a:solidFill>
                  <a:srgbClr val="90CAEE"/>
                </a:solidFill>
              </a:rPr>
              <a:t>SMARTEL</a:t>
            </a:r>
            <a:r>
              <a:rPr lang="sr-Latn-RS" sz="2000" b="1" dirty="0" smtClean="0">
                <a:ln w="12700">
                  <a:solidFill>
                    <a:srgbClr val="2082C5"/>
                  </a:solidFill>
                </a:ln>
                <a:solidFill>
                  <a:srgbClr val="90CAEE"/>
                </a:solidFill>
              </a:rPr>
              <a:t>.PR.AC.RS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37531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399</Words>
  <Application>Microsoft Office PowerPoint</Application>
  <PresentationFormat>On-screen Show (4:3)</PresentationFormat>
  <Paragraphs>114</Paragraphs>
  <Slides>24</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Cambria</vt:lpstr>
      <vt:lpstr>Courier New</vt:lpstr>
      <vt:lpstr>Helvetica Neue</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petar</cp:lastModifiedBy>
  <cp:revision>67</cp:revision>
  <dcterms:created xsi:type="dcterms:W3CDTF">2006-08-16T00:00:00Z</dcterms:created>
  <dcterms:modified xsi:type="dcterms:W3CDTF">2021-02-07T17:30:08Z</dcterms:modified>
</cp:coreProperties>
</file>